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57" r:id="rId5"/>
    <p:sldId id="260" r:id="rId6"/>
    <p:sldId id="292" r:id="rId7"/>
    <p:sldId id="261" r:id="rId8"/>
    <p:sldId id="262" r:id="rId9"/>
    <p:sldId id="263" r:id="rId10"/>
    <p:sldId id="285" r:id="rId11"/>
    <p:sldId id="265" r:id="rId12"/>
    <p:sldId id="294" r:id="rId13"/>
    <p:sldId id="293" r:id="rId14"/>
    <p:sldId id="295" r:id="rId15"/>
    <p:sldId id="281" r:id="rId16"/>
    <p:sldId id="28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104" autoAdjust="0"/>
  </p:normalViewPr>
  <p:slideViewPr>
    <p:cSldViewPr snapToGrid="0">
      <p:cViewPr varScale="1">
        <p:scale>
          <a:sx n="79" d="100"/>
          <a:sy n="79" d="100"/>
        </p:scale>
        <p:origin x="7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0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2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9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9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4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9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8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9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DB23-DC0C-44DC-9E89-E729329C1FE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FD28-D16E-48FB-AC30-8D218C60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IcTgV8XloS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" y="0"/>
            <a:ext cx="12003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671227" y="2393003"/>
            <a:ext cx="5291846" cy="3706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 сак бала – өлкөнүн келечеги.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5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7" y="372425"/>
            <a:ext cx="4893012" cy="3035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7" y="3618689"/>
            <a:ext cx="4893012" cy="289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58774" y="372425"/>
            <a:ext cx="58657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Бешинчи</a:t>
            </a:r>
            <a:r>
              <a:rPr lang="ru-RU" sz="4400" b="1" dirty="0" smtClean="0">
                <a:solidFill>
                  <a:srgbClr val="FF0000"/>
                </a:solidFill>
              </a:rPr>
              <a:t> . </a:t>
            </a:r>
            <a:r>
              <a:rPr lang="ru-RU" sz="4400" b="1" dirty="0" err="1" smtClean="0">
                <a:solidFill>
                  <a:schemeClr val="bg1"/>
                </a:solidFill>
              </a:rPr>
              <a:t>К</a:t>
            </a:r>
            <a:r>
              <a:rPr lang="ru-RU" sz="44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ru-RU" sz="4400" b="1" dirty="0" err="1" smtClean="0">
                <a:solidFill>
                  <a:schemeClr val="bg1"/>
                </a:solidFill>
              </a:rPr>
              <a:t>п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кыймылдайбыз</a:t>
            </a:r>
            <a:r>
              <a:rPr lang="ru-RU" sz="3600" b="1" dirty="0" smtClean="0">
                <a:solidFill>
                  <a:schemeClr val="bg1"/>
                </a:solidFill>
              </a:rPr>
              <a:t>!!!</a:t>
            </a: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Телевизордон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кино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телефондо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оюн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ойноп,уктап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тамак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ичип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отура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соолугубузга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зыяндуу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9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70" y="191627"/>
            <a:ext cx="379842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" y="191627"/>
            <a:ext cx="379842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AppData\Local\Temp\Temp1_detki.zip\Детки\0_62120_76ee2011_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92" y="1253369"/>
            <a:ext cx="4131954" cy="49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6207" y="4189533"/>
            <a:ext cx="7776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b="1" dirty="0" smtClean="0">
                <a:solidFill>
                  <a:srgbClr val="002060"/>
                </a:solidFill>
              </a:rPr>
              <a:t>Алтынчы . </a:t>
            </a:r>
            <a:r>
              <a:rPr lang="ky-KG" sz="2400" b="1" dirty="0" smtClean="0">
                <a:solidFill>
                  <a:srgbClr val="FF0000"/>
                </a:solidFill>
              </a:rPr>
              <a:t>Тазалыкты сактайбыз !         Кантип?</a:t>
            </a:r>
          </a:p>
          <a:p>
            <a:r>
              <a:rPr lang="ky-KG" sz="2400" b="1" dirty="0" smtClean="0">
                <a:solidFill>
                  <a:srgbClr val="7030A0"/>
                </a:solidFill>
              </a:rPr>
              <a:t>Жумасына бир же </a:t>
            </a:r>
            <a:r>
              <a:rPr lang="ky-KG" sz="2400" b="1" dirty="0" smtClean="0">
                <a:solidFill>
                  <a:srgbClr val="7030A0"/>
                </a:solidFill>
              </a:rPr>
              <a:t>эки </a:t>
            </a:r>
            <a:r>
              <a:rPr lang="ky-KG" sz="2400" b="1" dirty="0">
                <a:solidFill>
                  <a:srgbClr val="7030A0"/>
                </a:solidFill>
              </a:rPr>
              <a:t>жолу</a:t>
            </a:r>
            <a:r>
              <a:rPr lang="ky-KG" sz="2400" b="1" dirty="0" smtClean="0">
                <a:solidFill>
                  <a:srgbClr val="7030A0"/>
                </a:solidFill>
              </a:rPr>
              <a:t> жуунуп </a:t>
            </a:r>
            <a:r>
              <a:rPr lang="ky-KG" sz="2400" b="1" dirty="0">
                <a:solidFill>
                  <a:srgbClr val="7030A0"/>
                </a:solidFill>
              </a:rPr>
              <a:t>турабыз!</a:t>
            </a:r>
          </a:p>
          <a:p>
            <a:r>
              <a:rPr lang="ky-KG" sz="2400" b="1" dirty="0">
                <a:solidFill>
                  <a:srgbClr val="FF0000"/>
                </a:solidFill>
              </a:rPr>
              <a:t>Ар к</a:t>
            </a:r>
            <a:r>
              <a:rPr lang="ky-KG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2400" b="1" dirty="0">
                <a:solidFill>
                  <a:srgbClr val="FF0000"/>
                </a:solidFill>
              </a:rPr>
              <a:t>н</a:t>
            </a:r>
            <a:r>
              <a:rPr lang="ky-KG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2400" b="1" dirty="0">
                <a:solidFill>
                  <a:srgbClr val="FF0000"/>
                </a:solidFill>
              </a:rPr>
              <a:t> тишибизди жууйбуз!</a:t>
            </a:r>
          </a:p>
          <a:p>
            <a:r>
              <a:rPr lang="ky-KG" sz="2400" b="1" dirty="0" smtClean="0">
                <a:solidFill>
                  <a:srgbClr val="FFFF00"/>
                </a:solidFill>
              </a:rPr>
              <a:t> </a:t>
            </a:r>
            <a:r>
              <a:rPr lang="ky-KG" sz="2400" b="1" dirty="0" smtClean="0">
                <a:solidFill>
                  <a:srgbClr val="002060"/>
                </a:solidFill>
              </a:rPr>
              <a:t>Сырттан </a:t>
            </a:r>
            <a:r>
              <a:rPr lang="ky-KG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2400" b="1" dirty="0" smtClean="0">
                <a:solidFill>
                  <a:srgbClr val="002060"/>
                </a:solidFill>
              </a:rPr>
              <a:t>йг</a:t>
            </a:r>
            <a:r>
              <a:rPr lang="ky-KG" sz="2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ky-KG" sz="2400" b="1" dirty="0" smtClean="0">
                <a:solidFill>
                  <a:srgbClr val="002060"/>
                </a:solidFill>
              </a:rPr>
              <a:t> киргенде ,дааратканадан </a:t>
            </a:r>
            <a:r>
              <a:rPr lang="ky-KG" sz="2400" b="1" dirty="0" smtClean="0">
                <a:solidFill>
                  <a:srgbClr val="002060"/>
                </a:solidFill>
              </a:rPr>
              <a:t>кийин, тамактанаар </a:t>
            </a:r>
            <a:r>
              <a:rPr lang="ky-KG" sz="2400" b="1" dirty="0" smtClean="0">
                <a:solidFill>
                  <a:srgbClr val="002060"/>
                </a:solidFill>
              </a:rPr>
              <a:t>астында бети колубузду самындап жууп турабыз!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7339" y="3244334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7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1612782320_80-p-goluboi-fon-bez-nichego-na-ves-ekran-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698" y="365125"/>
            <a:ext cx="5885234" cy="5617386"/>
          </a:xfrm>
        </p:spPr>
        <p:txBody>
          <a:bodyPr>
            <a:normAutofit/>
          </a:bodyPr>
          <a:lstStyle/>
          <a:p>
            <a:r>
              <a:rPr lang="ky-KG" sz="4000" b="1" i="1" dirty="0" smtClean="0">
                <a:solidFill>
                  <a:srgbClr val="C00000"/>
                </a:solidFill>
                <a:latin typeface="+mn-lt"/>
              </a:rPr>
              <a:t>Жетинчи.</a:t>
            </a:r>
            <a:r>
              <a:rPr lang="ky-KG" sz="4000" b="1" i="1" dirty="0" smtClean="0">
                <a:latin typeface="+mn-lt"/>
              </a:rPr>
              <a:t> </a:t>
            </a:r>
            <a:br>
              <a:rPr lang="ky-KG" sz="4000" b="1" i="1" dirty="0" smtClean="0">
                <a:latin typeface="+mn-lt"/>
              </a:rPr>
            </a:br>
            <a:r>
              <a:rPr lang="ky-KG" sz="4000" b="1" i="1" dirty="0" smtClean="0">
                <a:latin typeface="+mn-lt"/>
              </a:rPr>
              <a:t>Жетиштүү уйку.</a:t>
            </a:r>
            <a:br>
              <a:rPr lang="ky-KG" sz="4000" b="1" i="1" dirty="0" smtClean="0">
                <a:latin typeface="+mn-lt"/>
              </a:rPr>
            </a:br>
            <a:r>
              <a:rPr lang="ky-KG" sz="4000" b="1" i="1" dirty="0" smtClean="0">
                <a:solidFill>
                  <a:srgbClr val="FFFF00"/>
                </a:solidFill>
                <a:latin typeface="+mn-lt"/>
              </a:rPr>
              <a:t>Нерв системасы жетиштүү иштөө үчүн 8-10 саат уктоо керек.</a:t>
            </a:r>
            <a:br>
              <a:rPr lang="ky-KG" sz="4000" b="1" i="1" dirty="0" smtClean="0">
                <a:solidFill>
                  <a:srgbClr val="FFFF00"/>
                </a:solidFill>
                <a:latin typeface="+mn-lt"/>
              </a:rPr>
            </a:br>
            <a:r>
              <a:rPr lang="ky-KG" sz="4000" b="1" i="1" dirty="0" smtClean="0">
                <a:solidFill>
                  <a:srgbClr val="FFFF00"/>
                </a:solidFill>
                <a:latin typeface="+mn-lt"/>
              </a:rPr>
              <a:t>Уйкунун үзгүлтүккө учурашы чарчоого алып келет.</a:t>
            </a:r>
            <a:endParaRPr lang="ru-RU" sz="4000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174" name="Picture 6" descr="https://w7.pngwing.com/pngs/210/716/png-transparent-diaper-sleep-infant-illustration-a-fairy-tale-child-child-photography-todd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4" y="282103"/>
            <a:ext cx="5006487" cy="3030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7.pngwing.com/pngs/854/845/png-transparent-a-girl-asleep-cartoon-illustration-sleeping-boy-with-a-smile-comics-child-photograp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4" y="3543216"/>
            <a:ext cx="5081050" cy="3110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8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6" y="126460"/>
            <a:ext cx="11926109" cy="67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LnbojPRUAa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" y="0"/>
            <a:ext cx="12013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6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право 1"/>
          <p:cNvSpPr/>
          <p:nvPr/>
        </p:nvSpPr>
        <p:spPr>
          <a:xfrm>
            <a:off x="923026" y="819509"/>
            <a:ext cx="3390182" cy="5287993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</a:rPr>
              <a:t>Демек сергек жашоо бул!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7932" y="819509"/>
            <a:ext cx="2156604" cy="13958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Тазалык 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5299" y="3021955"/>
            <a:ext cx="21738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y-KG" sz="2400" b="1" dirty="0" smtClean="0">
                <a:solidFill>
                  <a:srgbClr val="FF0000"/>
                </a:solidFill>
              </a:rPr>
              <a:t>Туура тамактануу</a:t>
            </a:r>
          </a:p>
          <a:p>
            <a:r>
              <a:rPr lang="ky-KG" sz="2400" b="1" dirty="0" smtClean="0"/>
              <a:t>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28318" y="4614482"/>
            <a:ext cx="2156604" cy="13751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Туура аткарылган  к</a:t>
            </a:r>
            <a:r>
              <a:rPr lang="ky-KG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2400" b="1" dirty="0" smtClean="0">
                <a:solidFill>
                  <a:srgbClr val="FF0000"/>
                </a:solidFill>
              </a:rPr>
              <a:t>н тартиби 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8830" y="819509"/>
            <a:ext cx="2156604" cy="13958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Көп </a:t>
            </a:r>
            <a:r>
              <a:rPr lang="ky-KG" sz="2400" b="1" dirty="0" smtClean="0">
                <a:solidFill>
                  <a:srgbClr val="FF0000"/>
                </a:solidFill>
              </a:rPr>
              <a:t>кыймыл.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668" y="4614482"/>
            <a:ext cx="2156604" cy="1310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Жетишт</a:t>
            </a:r>
            <a:r>
              <a:rPr lang="ky-KG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үү</a:t>
            </a:r>
            <a:r>
              <a:rPr lang="ky-KG" sz="2400" b="1" dirty="0" smtClean="0">
                <a:solidFill>
                  <a:srgbClr val="FF0000"/>
                </a:solidFill>
              </a:rPr>
              <a:t> уйку.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6174" y="3034895"/>
            <a:ext cx="217673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y-KG" sz="2400" b="1" dirty="0" smtClean="0">
                <a:solidFill>
                  <a:srgbClr val="FF0000"/>
                </a:solidFill>
              </a:rPr>
              <a:t>Жакшы маанай.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13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045" y="1544129"/>
            <a:ext cx="11291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6000" b="1" dirty="0" smtClean="0">
                <a:solidFill>
                  <a:srgbClr val="C00000"/>
                </a:solidFill>
              </a:rPr>
              <a:t>Бул эрежелерди так аткарып ж</a:t>
            </a:r>
            <a:r>
              <a:rPr lang="ky-KG" sz="6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6000" b="1" dirty="0" smtClean="0">
                <a:solidFill>
                  <a:srgbClr val="C00000"/>
                </a:solidFill>
              </a:rPr>
              <a:t>рс</a:t>
            </a:r>
            <a:r>
              <a:rPr lang="ky-KG" sz="60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ky-KG" sz="6000" b="1" dirty="0" smtClean="0">
                <a:solidFill>
                  <a:srgbClr val="C00000"/>
                </a:solidFill>
              </a:rPr>
              <a:t>к ден соолугубуз дайыма чы</a:t>
            </a:r>
            <a:r>
              <a:rPr lang="ky-KG" sz="6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ң</a:t>
            </a:r>
            <a:r>
              <a:rPr lang="ky-KG" sz="6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маанайыбыз </a:t>
            </a:r>
            <a:r>
              <a:rPr lang="ky-KG" sz="6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ачык </a:t>
            </a:r>
            <a:r>
              <a:rPr lang="ky-KG" sz="6000" b="1" dirty="0" smtClean="0">
                <a:solidFill>
                  <a:srgbClr val="C00000"/>
                </a:solidFill>
              </a:rPr>
              <a:t> болот!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39586_89-p-fon-dlya-prezentatsii-tatarskii-ornament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86"/>
            <a:ext cx="12192000" cy="66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031132"/>
            <a:ext cx="10515600" cy="1391054"/>
          </a:xfrm>
        </p:spPr>
        <p:txBody>
          <a:bodyPr>
            <a:normAutofit/>
          </a:bodyPr>
          <a:lstStyle/>
          <a:p>
            <a:r>
              <a:rPr lang="ky-KG" sz="4800" b="1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Сабактын максаты:</a:t>
            </a:r>
            <a:endParaRPr lang="ru-RU" sz="4800" b="1" i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626467"/>
            <a:ext cx="10515600" cy="3550495"/>
          </a:xfrm>
        </p:spPr>
        <p:txBody>
          <a:bodyPr>
            <a:normAutofit/>
          </a:bodyPr>
          <a:lstStyle/>
          <a:p>
            <a:r>
              <a:rPr lang="ky-KG" sz="3600" b="1" dirty="0" smtClean="0">
                <a:solidFill>
                  <a:srgbClr val="C00000"/>
                </a:solidFill>
              </a:rPr>
              <a:t>Сергек жашоо мүнөзүнүн маанисин жана ден- соолукту чыңдоо жолдорун аныктайбыз.</a:t>
            </a:r>
          </a:p>
          <a:p>
            <a:r>
              <a:rPr lang="ky-KG" sz="3600" b="1" dirty="0" smtClean="0">
                <a:solidFill>
                  <a:srgbClr val="C00000"/>
                </a:solidFill>
              </a:rPr>
              <a:t>Ден соолукка терс таасирин тийгизүүчү факторлорду билебиз. </a:t>
            </a:r>
          </a:p>
          <a:p>
            <a:r>
              <a:rPr lang="ky-KG" sz="3600" b="1" dirty="0" smtClean="0">
                <a:solidFill>
                  <a:srgbClr val="C00000"/>
                </a:solidFill>
              </a:rPr>
              <a:t>Жашоонун сергек мүнөзүнүн негизги эрежелери менен таанышабыз.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9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pixabay.com/photo/2020/03/01/12/02/floral-frame-4892586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76" y="-171079"/>
            <a:ext cx="12811328" cy="72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9967" y="1198607"/>
            <a:ext cx="92996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</a:rPr>
              <a:t>Ден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соолук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болсо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</a:rPr>
              <a:t>амансың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Баарына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бирдей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</a:rPr>
              <a:t>жагаарсың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Ден-соолук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сенден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кеткенде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Эч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кимсиз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</a:rPr>
              <a:t>жалгыз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</a:rPr>
              <a:t>калаарсың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2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2639238_9-p-ramka-zelenii-fon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30" y="0"/>
            <a:ext cx="12531922" cy="69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a/AATXAJwryORDKMk93bVq49wKq4mgMvMCXIl9HJ6fQg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41" y="1274886"/>
            <a:ext cx="4309353" cy="469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974" y="1064223"/>
            <a:ext cx="49902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«Сенин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ден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соолугуң</a:t>
            </a:r>
            <a:r>
              <a:rPr lang="ru-RU" sz="32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бул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дүйн</a:t>
            </a:r>
            <a:r>
              <a:rPr lang="ru-RU" sz="36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ө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д</a:t>
            </a:r>
            <a:r>
              <a:rPr lang="ru-RU" sz="36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ө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ү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э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ң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баалуу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байлыгың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Сенин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ү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т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ө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ү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ү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ң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ү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ч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ү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ден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соолук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бир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гана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жолу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берилет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.»</a:t>
            </a:r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ru-RU" sz="32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Гиппократ</a:t>
            </a:r>
            <a:endParaRPr lang="ru-RU" sz="2800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6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4/1617284176_24-p-ramka-vesna-fon-pozdravlenie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3387" cy="66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9464" y="861536"/>
            <a:ext cx="84630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Сергек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жашоо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образы -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бул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биздин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к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ү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н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ү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мд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ү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к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жашообуздагы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калыптанып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калган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тамактануу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,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эс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алуу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тазалыкты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сактоодогу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эски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адаттарыбызды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толук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туура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+mj-lt"/>
                <a:ea typeface="Times New Roman"/>
              </a:rPr>
              <a:t>жакка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ө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зг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ө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ea typeface="Times New Roman"/>
              </a:rPr>
              <a:t>рт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үүчү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аракеттерден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турат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Times New Roman"/>
              </a:rPr>
              <a:t> .</a:t>
            </a:r>
          </a:p>
          <a:p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58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1" y="77821"/>
            <a:ext cx="11974748" cy="66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b9446a1f9fa020996b29cbb85a74fa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6" y="3511685"/>
            <a:ext cx="4608940" cy="3182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6" y="333788"/>
            <a:ext cx="4608940" cy="2864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1770" y="792480"/>
            <a:ext cx="63386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3200" b="1" dirty="0" smtClean="0">
                <a:solidFill>
                  <a:srgbClr val="FF0000"/>
                </a:solidFill>
              </a:rPr>
              <a:t>Биринчи </a:t>
            </a:r>
            <a:r>
              <a:rPr lang="ky-KG" sz="3200" b="1" dirty="0" smtClean="0">
                <a:solidFill>
                  <a:srgbClr val="FF0000"/>
                </a:solidFill>
              </a:rPr>
              <a:t>.</a:t>
            </a:r>
            <a:r>
              <a:rPr lang="ru-RU" sz="3200" b="1" dirty="0" err="1" smtClean="0">
                <a:solidFill>
                  <a:schemeClr val="bg1"/>
                </a:solidFill>
              </a:rPr>
              <a:t>Жаман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адаттарыбыздан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арылабыз</a:t>
            </a:r>
            <a:r>
              <a:rPr lang="ru-RU" sz="3200" b="1" dirty="0" smtClean="0">
                <a:solidFill>
                  <a:schemeClr val="bg1"/>
                </a:solidFill>
              </a:rPr>
              <a:t>  . 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Жалкоолукту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таштайбыз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Телефондогу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оюндарды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ойногонду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токтотобуз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ky-KG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y-KG" sz="3600" b="1" dirty="0" smtClean="0">
                <a:solidFill>
                  <a:schemeClr val="accent6">
                    <a:lumMod val="50000"/>
                  </a:schemeClr>
                </a:solidFill>
              </a:rPr>
              <a:t>3.Зыяндуу суусундуктарды жана таттуларды </a:t>
            </a:r>
            <a:r>
              <a:rPr lang="ky-KG" sz="36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ky-KG" sz="3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ky-KG" sz="3600" b="1" dirty="0" smtClean="0">
                <a:solidFill>
                  <a:schemeClr val="accent6">
                    <a:lumMod val="50000"/>
                  </a:schemeClr>
                </a:solidFill>
              </a:rPr>
              <a:t>п жебейбиз .</a:t>
            </a:r>
          </a:p>
        </p:txBody>
      </p:sp>
    </p:spTree>
    <p:extLst>
      <p:ext uri="{BB962C8B-B14F-4D97-AF65-F5344CB8AC3E}">
        <p14:creationId xmlns:p14="http://schemas.microsoft.com/office/powerpoint/2010/main" val="342493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27"/>
            <a:ext cx="12847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rezhim_d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41" y="2160895"/>
            <a:ext cx="5075830" cy="4125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19332" y="375460"/>
            <a:ext cx="5458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</a:rPr>
              <a:t>Экинчи .</a:t>
            </a:r>
            <a:r>
              <a:rPr lang="ky-KG" sz="3600" b="1" dirty="0" smtClean="0">
                <a:solidFill>
                  <a:srgbClr val="FFFF00"/>
                </a:solidFill>
              </a:rPr>
              <a:t>К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н тартибин </a:t>
            </a:r>
            <a:r>
              <a:rPr lang="ky-KG" sz="3600" b="1" dirty="0" smtClean="0">
                <a:solidFill>
                  <a:srgbClr val="FFFF00"/>
                </a:solidFill>
              </a:rPr>
              <a:t>т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з</a:t>
            </a:r>
            <a:r>
              <a:rPr lang="ky-KG" sz="3600" b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ky-KG" sz="3600" b="1" dirty="0" smtClean="0">
                <a:solidFill>
                  <a:srgbClr val="FFFF00"/>
                </a:solidFill>
              </a:rPr>
              <a:t>б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з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1769" y="406569"/>
            <a:ext cx="6215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Ү</a:t>
            </a:r>
            <a:r>
              <a:rPr lang="ky-KG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чунчу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.Ө</a:t>
            </a:r>
            <a:r>
              <a:rPr lang="ky-KG" sz="3600" b="1" dirty="0" smtClean="0">
                <a:solidFill>
                  <a:srgbClr val="FFFF00"/>
                </a:solidFill>
              </a:rPr>
              <a:t>зб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здун т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зг</a:t>
            </a:r>
            <a:r>
              <a:rPr lang="ky-KG" sz="3600" b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ky-KG" sz="3600" b="1" dirty="0" smtClean="0">
                <a:solidFill>
                  <a:srgbClr val="FFFF00"/>
                </a:solidFill>
              </a:rPr>
              <a:t>н к</a:t>
            </a:r>
            <a:r>
              <a:rPr lang="ky-KG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н тартибибизди бузбастан  аткарганга 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йр</a:t>
            </a:r>
            <a:r>
              <a:rPr lang="ky-KG" sz="3600" b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ky-KG" sz="3600" b="1" dirty="0" smtClean="0">
                <a:solidFill>
                  <a:srgbClr val="FFFF00"/>
                </a:solidFill>
              </a:rPr>
              <a:t>н</a:t>
            </a:r>
            <a:r>
              <a:rPr lang="ky-KG" sz="36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ky-KG" sz="3600" b="1" dirty="0" smtClean="0">
                <a:solidFill>
                  <a:srgbClr val="FFFF00"/>
                </a:solidFill>
              </a:rPr>
              <a:t>б</a:t>
            </a:r>
            <a:r>
              <a:rPr lang="ky-KG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ky-KG" sz="3600" b="1" dirty="0" smtClean="0">
                <a:solidFill>
                  <a:srgbClr val="FFFF00"/>
                </a:solidFill>
              </a:rPr>
              <a:t>з.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3" descr="F:\Wdzg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1" y="2129785"/>
            <a:ext cx="5162808" cy="4071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8847" y="3652720"/>
            <a:ext cx="34629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Правильное и здоровое    </a:t>
            </a:r>
            <a:r>
              <a:rPr lang="ru-RU" sz="2000" b="1" dirty="0">
                <a:solidFill>
                  <a:srgbClr val="FFFF00"/>
                </a:solidFill>
              </a:rPr>
              <a:t>питание</a:t>
            </a:r>
          </a:p>
        </p:txBody>
      </p:sp>
      <p:pic>
        <p:nvPicPr>
          <p:cNvPr id="4" name="Picture 4" descr="C:\Users\Администратор\Desktop\ррпр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81" y="-2918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2" y="2043828"/>
            <a:ext cx="4912522" cy="4194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154" y="230968"/>
            <a:ext cx="8443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Т</a:t>
            </a:r>
            <a:r>
              <a:rPr lang="ru-RU" sz="3600" b="1" dirty="0" err="1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ru-RU" sz="3600" b="1" dirty="0" err="1" smtClean="0">
                <a:solidFill>
                  <a:srgbClr val="FF0000"/>
                </a:solidFill>
              </a:rPr>
              <a:t>рт</a:t>
            </a:r>
            <a:r>
              <a:rPr lang="ru-RU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err="1" smtClean="0">
                <a:solidFill>
                  <a:srgbClr val="FF0000"/>
                </a:solidFill>
              </a:rPr>
              <a:t>нч</a:t>
            </a:r>
            <a:r>
              <a:rPr lang="ru-RU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smtClean="0">
                <a:solidFill>
                  <a:srgbClr val="FF0000"/>
                </a:solidFill>
              </a:rPr>
              <a:t> . </a:t>
            </a:r>
            <a:r>
              <a:rPr lang="ru-RU" sz="3600" b="1" dirty="0" err="1" smtClean="0">
                <a:solidFill>
                  <a:srgbClr val="FFFF00"/>
                </a:solidFill>
              </a:rPr>
              <a:t>Туура,зыянсыз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тамактанууга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жана</a:t>
            </a:r>
            <a:r>
              <a:rPr lang="ru-RU" sz="3600" b="1" dirty="0" smtClean="0">
                <a:solidFill>
                  <a:srgbClr val="FFFF00"/>
                </a:solidFill>
              </a:rPr>
              <a:t> ар </a:t>
            </a:r>
            <a:r>
              <a:rPr lang="ru-RU" sz="3600" b="1" dirty="0" err="1" smtClean="0">
                <a:solidFill>
                  <a:srgbClr val="FFFF00"/>
                </a:solidFill>
              </a:rPr>
              <a:t>к</a:t>
            </a:r>
            <a:r>
              <a:rPr lang="ru-RU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err="1" smtClean="0">
                <a:solidFill>
                  <a:srgbClr val="FFFF00"/>
                </a:solidFill>
              </a:rPr>
              <a:t>н</a:t>
            </a:r>
            <a:r>
              <a:rPr lang="ru-RU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бирдей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убакытта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тамактанууга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ru-RU" sz="3600" b="1" dirty="0" err="1" smtClean="0">
                <a:solidFill>
                  <a:srgbClr val="FFFF00"/>
                </a:solidFill>
              </a:rPr>
              <a:t>з</a:t>
            </a:r>
            <a:r>
              <a:rPr lang="ru-RU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err="1" smtClean="0">
                <a:solidFill>
                  <a:srgbClr val="FFFF00"/>
                </a:solidFill>
              </a:rPr>
              <a:t>б</a:t>
            </a:r>
            <a:r>
              <a:rPr lang="ru-RU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err="1" smtClean="0">
                <a:solidFill>
                  <a:srgbClr val="FFFF00"/>
                </a:solidFill>
              </a:rPr>
              <a:t>зд</a:t>
            </a:r>
            <a:r>
              <a:rPr lang="ru-RU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к</a:t>
            </a:r>
            <a:r>
              <a:rPr lang="ru-RU" sz="3600" b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ru-RU" sz="3600" b="1" dirty="0" err="1" smtClean="0">
                <a:solidFill>
                  <a:srgbClr val="FFFF00"/>
                </a:solidFill>
              </a:rPr>
              <a:t>нд</a:t>
            </a:r>
            <a:r>
              <a:rPr lang="ru-RU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err="1" smtClean="0">
                <a:solidFill>
                  <a:srgbClr val="FFFF00"/>
                </a:solidFill>
              </a:rPr>
              <a:t>р</a:t>
            </a:r>
            <a:r>
              <a:rPr lang="ru-RU" sz="3600" b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</a:t>
            </a:r>
            <a:r>
              <a:rPr lang="ru-RU" sz="3600" b="1" dirty="0" err="1" smtClean="0">
                <a:solidFill>
                  <a:srgbClr val="FFFF00"/>
                </a:solidFill>
              </a:rPr>
              <a:t>б</a:t>
            </a:r>
            <a:r>
              <a:rPr lang="ru-RU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</a:t>
            </a:r>
            <a:r>
              <a:rPr lang="ru-RU" sz="3600" b="1" dirty="0" err="1" smtClean="0">
                <a:solidFill>
                  <a:srgbClr val="FFFF00"/>
                </a:solidFill>
              </a:rPr>
              <a:t>з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21" y="2043828"/>
            <a:ext cx="5359940" cy="409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9725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260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Сабактын максаты: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Жетинчи.  Жетиштүү уйку. Нерв системасы жетиштүү иштөө үчүн 8-10 саат уктоо керек. Уйкунун үзгүлтүккө учурашы чарчоого алып келет.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sulpak</dc:creator>
  <cp:lastModifiedBy>Desktop</cp:lastModifiedBy>
  <cp:revision>43</cp:revision>
  <dcterms:created xsi:type="dcterms:W3CDTF">2020-04-14T03:01:06Z</dcterms:created>
  <dcterms:modified xsi:type="dcterms:W3CDTF">2022-03-17T18:10:49Z</dcterms:modified>
</cp:coreProperties>
</file>