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6" r:id="rId7"/>
    <p:sldId id="262" r:id="rId8"/>
    <p:sldId id="268" r:id="rId9"/>
    <p:sldId id="261" r:id="rId10"/>
    <p:sldId id="260" r:id="rId11"/>
    <p:sldId id="264" r:id="rId12"/>
    <p:sldId id="265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BCFF7-C596-479B-A688-F0B723AAD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E181D0-5997-4C89-8261-989AF4C1E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14CAEB-FF6A-4DD1-A320-7C721FCD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F74-B50B-431A-B967-292C2B7EF03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868578-8657-480F-887B-F8A634A4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5A9C14-777B-4ED9-AF10-2A1A21D3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9AC2-48B6-4FBB-AB1C-AA87F63DE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7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3EC2C-9D6A-4426-BF75-20322513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5A1472-2B06-488F-9082-9D7A9D56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D00286-3C42-4992-A2A1-6FDC2AFF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F74-B50B-431A-B967-292C2B7EF03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2F9D52-FF4A-4C04-B7A4-F449086F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898DF-4B7F-4ED5-B8B8-E2387AC7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9AC2-48B6-4FBB-AB1C-AA87F63DE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4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036669-093E-477F-B855-0A3CBD90C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6F0432-6EF8-4B33-84B8-7DB623B4E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9501F-87AA-4923-863F-759C7648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F74-B50B-431A-B967-292C2B7EF03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0798C-9929-4A9C-92C5-C8A13762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8F8CA-E169-486D-B463-E89797AA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9AC2-48B6-4FBB-AB1C-AA87F63DE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7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5CAA2-146D-44BA-AABE-B0CFD4F8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A5119-2268-43F8-8FE4-2B441919D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52E1E2-7D94-408E-A220-0EF2A747A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F74-B50B-431A-B967-292C2B7EF03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98AC7-ED39-47D8-AD2C-25706B07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6D43A-4ED6-4504-81B0-1F22A6CC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9AC2-48B6-4FBB-AB1C-AA87F63DE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6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4443C-14D4-4278-B961-F0E872F7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DD0389-F8FF-45F8-9EB6-22A6DAA21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7268E8-28EE-4366-AB41-0039FA57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F74-B50B-431A-B967-292C2B7EF03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0EC992-30F1-4889-B210-1EB7C09C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9CD9A-94BB-4617-BC55-58012488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9AC2-48B6-4FBB-AB1C-AA87F63DE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7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7F32B-6D70-4A65-AC09-DD4A98D9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1A6AE-6427-4726-85F7-CF4ECBAE4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BAD6DC-1BA4-4607-A15C-8E89867D5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6922A4-6A4D-4D4A-8B72-6EF87402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F74-B50B-431A-B967-292C2B7EF03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2484AE-6181-4959-8195-70DECC65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1E65ED-DB7F-4DA8-B03C-D06F068A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9AC2-48B6-4FBB-AB1C-AA87F63DE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8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8BA0-F5B8-47DC-832C-B7EAFEA6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14B6E-365A-48DD-B12D-90D820B98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025A6F-9DC7-4A08-95D6-D1E34D58F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DDE8DD-DE6F-417B-AC45-0AB368D21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B05FAD-13CE-4DC6-981A-0DBF7C289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93539E-E2D5-4612-9E06-487C1042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F74-B50B-431A-B967-292C2B7EF03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2C4404-8BFD-4608-859C-D3B4837F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D704A5-91C4-4B56-9A2B-0216A9EF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9AC2-48B6-4FBB-AB1C-AA87F63DE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9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585F-9A7E-408D-B623-FA2BF809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6C805A-B5CD-4CEF-97F4-41C12B45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F74-B50B-431A-B967-292C2B7EF03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AE5313-A86E-4219-B4D4-AB493629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FFCB14-9E4E-4559-8158-BB321931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9AC2-48B6-4FBB-AB1C-AA87F63DE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1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1F5F59-7316-4546-B2C3-F52BF3B4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F74-B50B-431A-B967-292C2B7EF03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655028-4812-4416-AF37-18D3B205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E6EA2C-8ED9-4473-A547-C9A210A2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9AC2-48B6-4FBB-AB1C-AA87F63DE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7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01DC4-A63B-4734-B5DA-41582867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25625-2248-4E0A-98F2-317B219A9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04F3B2-428E-4FDD-BD20-EC545679B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980CE6-640D-4685-8EBA-634B9953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F74-B50B-431A-B967-292C2B7EF03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154FDF-6512-442A-9AD9-3BB0336B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960C9D-776C-42D9-B27C-7BB4C567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9AC2-48B6-4FBB-AB1C-AA87F63DE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1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E1BA6-900B-4E7E-9115-16680B02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54E3D2-4347-4215-923C-2976CF867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7171A1-95B1-4CB9-96E5-F0BD3C3F3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021DA7-1F5C-4857-83BD-B4419038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F74-B50B-431A-B967-292C2B7EF03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5B83B9-C041-4A1A-8462-87785CF6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808DF-52B5-48D5-BEB3-6DF697C6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9AC2-48B6-4FBB-AB1C-AA87F63DE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3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862CF-06F2-4E65-B8AF-784E4A22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004D58-F077-4487-A044-7E0D65939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A32DCA-D5E4-42F4-BA3A-078872B42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5F74-B50B-431A-B967-292C2B7EF03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C18EE-9205-4F36-9205-7BE2AC384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77AE6-7E34-4B90-9B10-D82EAE38E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59AC2-48B6-4FBB-AB1C-AA87F63DE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1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19A8B-980A-45F6-9891-30CD3FF0C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Биз</a:t>
            </a:r>
            <a:r>
              <a:rPr lang="ru-RU" dirty="0"/>
              <a:t> таза </a:t>
            </a:r>
            <a:r>
              <a:rPr lang="ru-RU" dirty="0" err="1"/>
              <a:t>айыл</a:t>
            </a:r>
            <a:r>
              <a:rPr lang="ru-RU" dirty="0"/>
              <a:t> </a:t>
            </a:r>
            <a:r>
              <a:rPr lang="ky-KG" dirty="0"/>
              <a:t>үчүн!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67FF96-6459-4C24-8892-4253F5A03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9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33CAA0-2B9B-4A5E-BA94-ADAA56A0B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/>
            <a:r>
              <a:rPr lang="ru-RU" sz="6600" dirty="0" err="1">
                <a:solidFill>
                  <a:srgbClr val="C00000"/>
                </a:solidFill>
              </a:rPr>
              <a:t>Чеч</a:t>
            </a:r>
            <a:r>
              <a:rPr lang="ky-KG" sz="6600" dirty="0">
                <a:solidFill>
                  <a:srgbClr val="C00000"/>
                </a:solidFill>
              </a:rPr>
              <a:t>үү жолдору</a:t>
            </a:r>
            <a:r>
              <a:rPr lang="ky-KG" sz="4800" dirty="0">
                <a:solidFill>
                  <a:srgbClr val="C00000"/>
                </a:solidFill>
              </a:rPr>
              <a:t>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8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2F5BE-83F0-4BE4-90FB-A13D8C04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rgbClr val="FF0000"/>
                </a:solidFill>
              </a:rPr>
              <a:t>Айыл тургундарын жүрүшкө үндөө!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3EC5EAC-AEBD-4477-96B1-B1B6F7EAB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16" y="1944894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593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E63A6-5A28-4929-B5C6-BA448AEA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rgbClr val="C00000"/>
                </a:solidFill>
              </a:rPr>
              <a:t>Биз айылдын тазалыгы үчүн күрөшөбүз!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9FC1461-9FEB-4282-90B0-35DE78E62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16" y="2141537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768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964CF-5808-4AC4-8489-0FF79783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rgbClr val="C00000"/>
                </a:solidFill>
              </a:rPr>
              <a:t>Таза көчө биздин жүзүбүз!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8B89F99-73A7-4922-9211-5C2DD292F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16" y="1994590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21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A84A0-2DC8-4FA6-9151-0ACC8491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rgbClr val="C00000"/>
                </a:solidFill>
              </a:rPr>
              <a:t>Ар бир адам өз салымын кошуу зарыл!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8A8542-E1AF-4C8D-AD1F-D922ABF10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6BFB42-BE3F-43D5-91A6-1020F4694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00" y="1856105"/>
            <a:ext cx="5940425" cy="4455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26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4AAB4-9904-42E3-8FC0-7C5D1C12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rgbClr val="C00000"/>
                </a:solidFill>
              </a:rPr>
              <a:t>Таштандыны жок кылуу биздин милдет!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53B25DF-E4D6-4604-8559-5DFBF3251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86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2590D-3B59-4F63-8967-B7B267E6A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19C0F-29ED-425E-98A9-BFE63D6C1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y-KG" dirty="0"/>
              <a:t>Аткарган 8-класстын окуучулары.</a:t>
            </a:r>
          </a:p>
          <a:p>
            <a:r>
              <a:rPr lang="ky-KG"/>
              <a:t>Текшерген география мугалими Молдокеева 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9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BFA3E-0D8C-4878-B30A-B116A85A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/>
              <a:t>Долбоордун максаты:</a:t>
            </a:r>
            <a:br>
              <a:rPr lang="ky-KG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AD65BA-013B-4EE5-A3DD-BD71656F0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Айыл</a:t>
            </a:r>
            <a:r>
              <a:rPr lang="ru-RU" dirty="0"/>
              <a:t> </a:t>
            </a:r>
            <a:r>
              <a:rPr lang="ru-RU" dirty="0" err="1"/>
              <a:t>тууралуу</a:t>
            </a:r>
            <a:r>
              <a:rPr lang="ru-RU" dirty="0"/>
              <a:t> </a:t>
            </a:r>
            <a:r>
              <a:rPr lang="ru-RU" dirty="0" err="1"/>
              <a:t>маалымат</a:t>
            </a:r>
            <a:r>
              <a:rPr lang="ru-RU" dirty="0"/>
              <a:t> </a:t>
            </a:r>
            <a:r>
              <a:rPr lang="ru-RU" dirty="0" err="1"/>
              <a:t>бер</a:t>
            </a:r>
            <a:r>
              <a:rPr lang="ky-KG" dirty="0"/>
              <a:t>үү.</a:t>
            </a:r>
          </a:p>
          <a:p>
            <a:r>
              <a:rPr lang="ky-KG" dirty="0"/>
              <a:t>Окуучуларды жана айыл тургундарын тазалыкка үндөө.</a:t>
            </a:r>
          </a:p>
          <a:p>
            <a:r>
              <a:rPr lang="ky-KG" dirty="0"/>
              <a:t>Ар бир айыл тургундарын жана окуучуларды таштанды таштабоого аң сезимдерине жеткирүү.</a:t>
            </a:r>
          </a:p>
          <a:p>
            <a:r>
              <a:rPr lang="ky-KG" dirty="0"/>
              <a:t>Айылды таштандылардан арылтуу үчүн жүрүшкө чакыруу.</a:t>
            </a:r>
          </a:p>
          <a:p>
            <a:r>
              <a:rPr lang="ky-KG" dirty="0"/>
              <a:t>Абаны,сууну коргоо жана табиятка аяр мамиле жасоого үндөө.</a:t>
            </a:r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pPr marL="0" indent="0">
              <a:buNone/>
            </a:pPr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ky-K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99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24C96-DFB6-4D92-8DB2-749188D2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sz="6600" b="1" dirty="0">
                <a:solidFill>
                  <a:srgbClr val="FF0000"/>
                </a:solidFill>
              </a:rPr>
              <a:t>Долбоордун көйгөйү.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30B53C-63BF-4548-8FB2-ED77AEF94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y-KG" sz="4000" b="1" dirty="0">
                <a:solidFill>
                  <a:srgbClr val="0070C0"/>
                </a:solidFill>
              </a:rPr>
              <a:t>Айыл ичиндеги таштандылардын көптүгү.</a:t>
            </a:r>
          </a:p>
          <a:p>
            <a:pPr marL="0" indent="0">
              <a:buNone/>
            </a:pPr>
            <a:endParaRPr lang="ky-KG" sz="4000" b="1" dirty="0">
              <a:solidFill>
                <a:srgbClr val="0070C0"/>
              </a:solidFill>
            </a:endParaRPr>
          </a:p>
          <a:p>
            <a:r>
              <a:rPr lang="ky-KG" sz="4000" b="1" dirty="0">
                <a:solidFill>
                  <a:srgbClr val="0070C0"/>
                </a:solidFill>
              </a:rPr>
              <a:t>Суу агып өткөн арыктардын ичиндеги таштандылар.</a:t>
            </a:r>
          </a:p>
          <a:p>
            <a:endParaRPr lang="ky-KG" sz="4000" b="1" dirty="0">
              <a:solidFill>
                <a:srgbClr val="0070C0"/>
              </a:solidFill>
            </a:endParaRPr>
          </a:p>
          <a:p>
            <a:r>
              <a:rPr lang="ky-KG" sz="4000" b="1" dirty="0">
                <a:solidFill>
                  <a:srgbClr val="0070C0"/>
                </a:solidFill>
              </a:rPr>
              <a:t>Көчөлөрдөгү таштандылар.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4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39D94-3A59-47B2-8438-6446773C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sz="5400" b="1" dirty="0">
                <a:solidFill>
                  <a:srgbClr val="FF0000"/>
                </a:solidFill>
              </a:rPr>
              <a:t>Кожомкул айылы тууралуу маалымат.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2A9EC-D41D-491B-B9F3-2FF5711A6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y-KG" sz="3600" b="1" dirty="0">
                <a:solidFill>
                  <a:srgbClr val="00B0F0"/>
                </a:solidFill>
              </a:rPr>
              <a:t>Кожомкул- Чүй облусунун Жайыл районундагы  айыл.</a:t>
            </a:r>
          </a:p>
          <a:p>
            <a:r>
              <a:rPr lang="ky-KG" sz="3600" b="1" dirty="0">
                <a:solidFill>
                  <a:srgbClr val="00B0F0"/>
                </a:solidFill>
              </a:rPr>
              <a:t>Суусамыр айыл округуна кирет.</a:t>
            </a:r>
          </a:p>
          <a:p>
            <a:r>
              <a:rPr lang="ky-KG" sz="3600" b="1" dirty="0">
                <a:solidFill>
                  <a:srgbClr val="00B0F0"/>
                </a:solidFill>
              </a:rPr>
              <a:t>Калкы- 1 074 киши. 230 түтүн</a:t>
            </a:r>
          </a:p>
          <a:p>
            <a:r>
              <a:rPr lang="ky-KG" sz="3600" b="1" dirty="0">
                <a:solidFill>
                  <a:srgbClr val="00B0F0"/>
                </a:solidFill>
              </a:rPr>
              <a:t>1 мектеп,1 үй бүлөөлүк дарыгерлер, 1 айылдык китепкана,1 футбол аянтчасы бар.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20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4FD07-F009-47C3-9095-2CAC804F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/>
          <a:lstStyle/>
          <a:p>
            <a:r>
              <a:rPr lang="ru-RU" dirty="0"/>
              <a:t>.                 </a:t>
            </a:r>
            <a:r>
              <a:rPr lang="ru-RU" dirty="0" err="1">
                <a:solidFill>
                  <a:srgbClr val="FF0000"/>
                </a:solidFill>
              </a:rPr>
              <a:t>Мектептин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тарыхы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E17E2-BEB7-43DE-9B88-9DC57F4D7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1937-1936-окуужылына карата т</a:t>
            </a:r>
            <a:r>
              <a:rPr lang="ky-KG" dirty="0">
                <a:solidFill>
                  <a:schemeClr val="tx2"/>
                </a:solidFill>
              </a:rPr>
              <a:t>өрт класстык бөлмөлүү мектептин имараты курулуп бүтөт.</a:t>
            </a:r>
          </a:p>
          <a:p>
            <a:r>
              <a:rPr lang="ky-KG" dirty="0">
                <a:solidFill>
                  <a:schemeClr val="tx2"/>
                </a:solidFill>
              </a:rPr>
              <a:t>1962-1963 окуу жылында сегиз жылдык, мектеп1967-1968- окуу жылында орто мектеп болуп түзүлгөн.</a:t>
            </a:r>
          </a:p>
          <a:p>
            <a:r>
              <a:rPr lang="ru-RU" dirty="0">
                <a:solidFill>
                  <a:schemeClr val="tx2"/>
                </a:solidFill>
              </a:rPr>
              <a:t>1927-жылы 8-март </a:t>
            </a:r>
            <a:r>
              <a:rPr lang="ru-RU" dirty="0" err="1">
                <a:solidFill>
                  <a:schemeClr val="tx2"/>
                </a:solidFill>
              </a:rPr>
              <a:t>мектеби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ачылган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  <a:p>
            <a:r>
              <a:rPr lang="ky-KG" dirty="0">
                <a:solidFill>
                  <a:schemeClr val="tx2"/>
                </a:solidFill>
              </a:rPr>
              <a:t>1993-жылы 8-Март орто мектеби Сапарбек Мырзакматов деп аталган.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9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C7906-C72D-4E43-A23D-25CB77B5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         </a:t>
            </a:r>
            <a:r>
              <a:rPr lang="ru-RU" sz="6600" b="1" dirty="0" err="1">
                <a:solidFill>
                  <a:srgbClr val="FF0000"/>
                </a:solidFill>
              </a:rPr>
              <a:t>Мектеп</a:t>
            </a:r>
            <a:r>
              <a:rPr lang="ru-RU" sz="6600" b="1" dirty="0">
                <a:solidFill>
                  <a:srgbClr val="FF0000"/>
                </a:solidFill>
              </a:rPr>
              <a:t> </a:t>
            </a:r>
            <a:r>
              <a:rPr lang="ru-RU" sz="6600" b="1" dirty="0" err="1">
                <a:solidFill>
                  <a:srgbClr val="FF0000"/>
                </a:solidFill>
              </a:rPr>
              <a:t>жамааты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5480A6-865C-48D5-8A00-65D5ECF8F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 r="25787"/>
          <a:stretch/>
        </p:blipFill>
        <p:spPr bwMode="auto">
          <a:xfrm>
            <a:off x="1779104" y="1391479"/>
            <a:ext cx="8259418" cy="5466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11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584A3-5785-43F7-8D6C-346F8773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ky-KG" dirty="0"/>
            </a:br>
            <a:br>
              <a:rPr lang="ky-KG" dirty="0"/>
            </a:br>
            <a:br>
              <a:rPr lang="ky-KG" dirty="0"/>
            </a:br>
            <a:br>
              <a:rPr lang="ky-KG" dirty="0"/>
            </a:br>
            <a:br>
              <a:rPr lang="ky-KG" dirty="0"/>
            </a:br>
            <a:r>
              <a:rPr lang="ky-KG" dirty="0">
                <a:solidFill>
                  <a:srgbClr val="FF0000"/>
                </a:solidFill>
              </a:rPr>
              <a:t>Таштандылар жөнүндө</a:t>
            </a:r>
            <a:br>
              <a:rPr lang="ky-KG" dirty="0">
                <a:solidFill>
                  <a:srgbClr val="FF0000"/>
                </a:solidFill>
              </a:rPr>
            </a:br>
            <a:r>
              <a:rPr lang="ky-KG" dirty="0">
                <a:solidFill>
                  <a:srgbClr val="FF0000"/>
                </a:solidFill>
              </a:rPr>
              <a:t>маалымат.</a:t>
            </a:r>
            <a:br>
              <a:rPr lang="ky-KG" dirty="0">
                <a:solidFill>
                  <a:srgbClr val="FF0000"/>
                </a:solidFill>
              </a:rPr>
            </a:br>
            <a:br>
              <a:rPr lang="ky-KG" dirty="0"/>
            </a:br>
            <a:r>
              <a:rPr lang="ky-KG" sz="3100" dirty="0">
                <a:solidFill>
                  <a:schemeClr val="tx2"/>
                </a:solidFill>
              </a:rPr>
              <a:t>Дүйнөдө эсептелген</a:t>
            </a:r>
            <a:br>
              <a:rPr lang="ky-KG" sz="3100" dirty="0">
                <a:solidFill>
                  <a:schemeClr val="tx2"/>
                </a:solidFill>
              </a:rPr>
            </a:br>
            <a:r>
              <a:rPr lang="ky-KG" sz="3600" dirty="0">
                <a:solidFill>
                  <a:schemeClr val="tx2"/>
                </a:solidFill>
              </a:rPr>
              <a:t>таштандылардын саны</a:t>
            </a:r>
            <a:br>
              <a:rPr lang="ky-KG" sz="3600" dirty="0">
                <a:solidFill>
                  <a:schemeClr val="tx2"/>
                </a:solidFill>
              </a:rPr>
            </a:br>
            <a:r>
              <a:rPr lang="ky-KG" sz="3600" dirty="0">
                <a:solidFill>
                  <a:schemeClr val="tx2"/>
                </a:solidFill>
              </a:rPr>
              <a:t>100 млрд тоннага жеткен.</a:t>
            </a:r>
            <a:br>
              <a:rPr lang="ky-KG" sz="3600" dirty="0">
                <a:solidFill>
                  <a:schemeClr val="tx2"/>
                </a:solidFill>
              </a:rPr>
            </a:br>
            <a:r>
              <a:rPr lang="ky-KG" sz="3100" dirty="0">
                <a:solidFill>
                  <a:schemeClr val="tx2"/>
                </a:solidFill>
              </a:rPr>
              <a:t>Демек биздин айылдын </a:t>
            </a:r>
            <a:br>
              <a:rPr lang="ky-KG" sz="3100" dirty="0">
                <a:solidFill>
                  <a:schemeClr val="tx2"/>
                </a:solidFill>
              </a:rPr>
            </a:br>
            <a:r>
              <a:rPr lang="ky-KG" sz="3100" dirty="0">
                <a:solidFill>
                  <a:schemeClr val="tx2"/>
                </a:solidFill>
              </a:rPr>
              <a:t>таштандылары ошнун үлүшүндө бар.</a:t>
            </a:r>
            <a:br>
              <a:rPr lang="ky-KG" sz="3600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CA0CB3-2D82-4C39-B44B-F2823A22D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70" y="198783"/>
            <a:ext cx="5486400" cy="6758608"/>
          </a:xfrm>
        </p:spPr>
      </p:pic>
    </p:spTree>
    <p:extLst>
      <p:ext uri="{BB962C8B-B14F-4D97-AF65-F5344CB8AC3E}">
        <p14:creationId xmlns:p14="http://schemas.microsoft.com/office/powerpoint/2010/main" val="92935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84F71-CA58-43A4-AA73-8C4B914D7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sz="4000" dirty="0">
                <a:solidFill>
                  <a:srgbClr val="C00000"/>
                </a:solidFill>
              </a:rPr>
              <a:t>Айылыбызды таза сактайлы</a:t>
            </a:r>
            <a:r>
              <a:rPr lang="ky-KG" dirty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72B626C-F00C-4CAA-9D95-41ED3E9CA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25" y="228601"/>
            <a:ext cx="4512365" cy="646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97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46A88-5851-47FF-9945-F02A1B35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70" y="106707"/>
            <a:ext cx="10515600" cy="1325563"/>
          </a:xfrm>
        </p:spPr>
        <p:txBody>
          <a:bodyPr/>
          <a:lstStyle/>
          <a:p>
            <a:r>
              <a:rPr lang="ky-KG" dirty="0">
                <a:solidFill>
                  <a:srgbClr val="C00000"/>
                </a:solidFill>
              </a:rPr>
              <a:t>Сууну коргоо биздин </a:t>
            </a:r>
            <a:br>
              <a:rPr lang="ky-KG" dirty="0">
                <a:solidFill>
                  <a:srgbClr val="C00000"/>
                </a:solidFill>
              </a:rPr>
            </a:br>
            <a:r>
              <a:rPr lang="ky-KG" dirty="0">
                <a:solidFill>
                  <a:srgbClr val="C00000"/>
                </a:solidFill>
              </a:rPr>
              <a:t>милдетибиз!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F0AD73-5C4F-4599-9FBB-00B4E616B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5695122" cy="6857999"/>
          </a:xfrm>
        </p:spPr>
      </p:pic>
    </p:spTree>
    <p:extLst>
      <p:ext uri="{BB962C8B-B14F-4D97-AF65-F5344CB8AC3E}">
        <p14:creationId xmlns:p14="http://schemas.microsoft.com/office/powerpoint/2010/main" val="1380689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243</Words>
  <Application>Microsoft Office PowerPoint</Application>
  <PresentationFormat>Широкоэкранный</PresentationFormat>
  <Paragraphs>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Биз таза айыл үчүн!</vt:lpstr>
      <vt:lpstr>Долбоордун максаты: </vt:lpstr>
      <vt:lpstr>Долбоордун көйгөйү.</vt:lpstr>
      <vt:lpstr>Кожомкул айылы тууралуу маалымат.</vt:lpstr>
      <vt:lpstr>.                 Мектептин тарыхы</vt:lpstr>
      <vt:lpstr>         Мектеп жамааты</vt:lpstr>
      <vt:lpstr>     Таштандылар жөнүндө маалымат.  Дүйнөдө эсептелген таштандылардын саны 100 млрд тоннага жеткен. Демек биздин айылдын  таштандылары ошнун үлүшүндө бар. </vt:lpstr>
      <vt:lpstr>Айылыбызды таза сактайлы!</vt:lpstr>
      <vt:lpstr>Сууну коргоо биздин  милдетибиз!</vt:lpstr>
      <vt:lpstr>Презентация PowerPoint</vt:lpstr>
      <vt:lpstr>Айыл тургундарын жүрүшкө үндөө!</vt:lpstr>
      <vt:lpstr>Биз айылдын тазалыгы үчүн күрөшөбүз!</vt:lpstr>
      <vt:lpstr>Таза көчө биздин жүзүбүз!</vt:lpstr>
      <vt:lpstr>Ар бир адам өз салымын кошуу зарыл!</vt:lpstr>
      <vt:lpstr>Таштандыны жок кылуу биздин милдет!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 таза айыл үчүн!</dc:title>
  <dc:creator>Azemkulov</dc:creator>
  <cp:lastModifiedBy>Azemkulov</cp:lastModifiedBy>
  <cp:revision>13</cp:revision>
  <dcterms:created xsi:type="dcterms:W3CDTF">2022-03-17T20:53:27Z</dcterms:created>
  <dcterms:modified xsi:type="dcterms:W3CDTF">2022-03-21T16:29:11Z</dcterms:modified>
</cp:coreProperties>
</file>