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type="screen16x9" cy="6858000" cx="12192000"/>
  <p:notesSz cx="6858000" cy="9144000"/>
  <p:defaultTextStyle>
    <a:defPPr>
      <a:defRPr lang="ru-RU"/>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38469" autoAdjust="0"/>
    <p:restoredTop sz="72939" autoAdjust="0"/>
  </p:normalViewPr>
  <p:slideViewPr>
    <p:cSldViewPr snapToGrid="0">
      <p:cViewPr varScale="1">
        <p:scale>
          <a:sx n="35" d="100"/>
          <a:sy n="35" d="100"/>
        </p:scale>
        <p:origin x="438" y="4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tableStyles" Target="tableStyle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79" name=""/>
        <p:cNvGrpSpPr/>
        <p:nvPr/>
      </p:nvGrpSpPr>
      <p:grpSpPr>
        <a:xfrm>
          <a:off x="0" y="0"/>
          <a:ext cx="0" cy="0"/>
          <a:chOff x="0" y="0"/>
          <a:chExt cx="0" cy="0"/>
        </a:xfrm>
      </p:grpSpPr>
      <p:sp>
        <p:nvSpPr>
          <p:cNvPr id="1048714" name="Верхний колонтитул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ru-RU"/>
          </a:p>
        </p:txBody>
      </p:sp>
      <p:sp>
        <p:nvSpPr>
          <p:cNvPr id="1048715" name="Дата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83776430-39E1-4344-A929-20EDFBF2AD34}" type="datetimeFigureOut">
              <a:rPr lang="ru-RU" smtClean="0"/>
              <a:t>28.12.2022</a:t>
            </a:fld>
            <a:endParaRPr lang="ru-RU"/>
          </a:p>
        </p:txBody>
      </p:sp>
      <p:sp>
        <p:nvSpPr>
          <p:cNvPr id="1048716" name="Образ слайда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ru-RU"/>
          </a:p>
        </p:txBody>
      </p:sp>
      <p:sp>
        <p:nvSpPr>
          <p:cNvPr id="1048717" name="Заметки 4"/>
          <p:cNvSpPr>
            <a:spLocks noGrp="1"/>
          </p:cNvSpPr>
          <p:nvPr>
            <p:ph type="body" sz="quarter" idx="3"/>
          </p:nvPr>
        </p:nvSpPr>
        <p:spPr>
          <a:xfrm>
            <a:off x="685800" y="4400550"/>
            <a:ext cx="5486400" cy="3600450"/>
          </a:xfrm>
          <a:prstGeom prst="rect"/>
        </p:spPr>
        <p:txBody>
          <a:bodyPr bIns="45720" lIns="91440" rIns="91440" rtlCol="0" tIns="45720" vert="horz"/>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18" name="Нижний колонтитул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ru-RU"/>
          </a:p>
        </p:txBody>
      </p:sp>
      <p:sp>
        <p:nvSpPr>
          <p:cNvPr id="1048719" name="Номер слайда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A744AF66-536B-4ACD-BC26-49B7F7F35AB1}" type="slidenum">
              <a:rPr lang="ru-RU" smtClean="0"/>
              <a:t>‹#›</a:t>
            </a:fld>
            <a:endParaRPr lang="ru-RU"/>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11" name="Образ слайда 1"/>
          <p:cNvSpPr>
            <a:spLocks noChangeAspect="1" noRot="1" noGrp="1"/>
          </p:cNvSpPr>
          <p:nvPr>
            <p:ph type="sldImg"/>
          </p:nvPr>
        </p:nvSpPr>
        <p:spPr/>
      </p:sp>
      <p:sp>
        <p:nvSpPr>
          <p:cNvPr id="1048612" name="Заметки 2"/>
          <p:cNvSpPr>
            <a:spLocks noGrp="1"/>
          </p:cNvSpPr>
          <p:nvPr>
            <p:ph type="body" idx="1"/>
          </p:nvPr>
        </p:nvSpPr>
        <p:spPr/>
        <p:txBody>
          <a:bodyPr/>
          <a:p>
            <a:endParaRPr lang="ru-RU"/>
          </a:p>
        </p:txBody>
      </p:sp>
      <p:sp>
        <p:nvSpPr>
          <p:cNvPr id="1048613" name="Номер слайда 3"/>
          <p:cNvSpPr>
            <a:spLocks noGrp="1"/>
          </p:cNvSpPr>
          <p:nvPr>
            <p:ph type="sldNum" sz="quarter" idx="10"/>
          </p:nvPr>
        </p:nvSpPr>
        <p:spPr/>
        <p:txBody>
          <a:bodyPr/>
          <a:p>
            <a:fld id="{A744AF66-536B-4ACD-BC26-49B7F7F35AB1}" type="slidenum">
              <a:rPr lang="ru-RU" smtClean="0"/>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Титульный слайд">
    <p:spTree>
      <p:nvGrpSpPr>
        <p:cNvPr id="30" name=""/>
        <p:cNvGrpSpPr/>
        <p:nvPr/>
      </p:nvGrpSpPr>
      <p:grpSpPr>
        <a:xfrm>
          <a:off x="0" y="0"/>
          <a:ext cx="0" cy="0"/>
          <a:chOff x="0" y="0"/>
          <a:chExt cx="0" cy="0"/>
        </a:xfrm>
      </p:grpSpPr>
      <p:grpSp>
        <p:nvGrpSpPr>
          <p:cNvPr id="31" name="Group 15"/>
          <p:cNvGrpSpPr/>
          <p:nvPr/>
        </p:nvGrpSpPr>
        <p:grpSpPr>
          <a:xfrm>
            <a:off x="0" y="-8467"/>
            <a:ext cx="12192000" cy="6866467"/>
            <a:chOff x="0" y="-8467"/>
            <a:chExt cx="12192000" cy="6866467"/>
          </a:xfrm>
        </p:grpSpPr>
        <p:cxnSp>
          <p:nvCxnSpPr>
            <p:cNvPr id="3145730" name="Straight Connector 18"/>
            <p:cNvCxnSpPr>
              <a:cxnSpLocks/>
            </p:cNvCxnSpPr>
            <p:nvPr/>
          </p:nvCxnSpPr>
          <p:spPr>
            <a:xfrm>
              <a:off x="9371012" y="0"/>
              <a:ext cx="1219200" cy="6858000"/>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9"/>
            <p:cNvCxnSpPr>
              <a:cxnSpLocks/>
            </p:cNvCxnSpPr>
            <p:nvPr/>
          </p:nvCxnSpPr>
          <p:spPr>
            <a:xfrm flipH="1">
              <a:off x="7425267" y="3681413"/>
              <a:ext cx="4763558" cy="3176587"/>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8589"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0"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1"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2"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3"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4"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5"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6"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97"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dirty="0" lang="en-US"/>
          </a:p>
        </p:txBody>
      </p:sp>
      <p:sp>
        <p:nvSpPr>
          <p:cNvPr id="1048598" name="Subtitle 2"/>
          <p:cNvSpPr>
            <a:spLocks noGrp="1"/>
          </p:cNvSpPr>
          <p:nvPr>
            <p:ph type="subTitle" idx="1"/>
          </p:nvPr>
        </p:nvSpPr>
        <p:spPr>
          <a:xfrm>
            <a:off x="1507067" y="4050833"/>
            <a:ext cx="7766936" cy="1096899"/>
          </a:xfrm>
        </p:spPr>
        <p:txBody>
          <a:bodyPr anchor="t"/>
          <a:lstStyle>
            <a:lvl1pPr algn="r" indent="0" marL="0">
              <a:buNone/>
              <a:defRPr>
                <a:solidFill>
                  <a:schemeClr val="tx1">
                    <a:lumMod val="50000"/>
                    <a:lumOff val="5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ru-RU" smtClean="0"/>
              <a:t>Образец подзаголовка</a:t>
            </a:r>
            <a:endParaRPr dirty="0" lang="en-US"/>
          </a:p>
        </p:txBody>
      </p:sp>
      <p:sp>
        <p:nvSpPr>
          <p:cNvPr id="1048599" name="Date Placeholder 3"/>
          <p:cNvSpPr>
            <a:spLocks noGrp="1"/>
          </p:cNvSpPr>
          <p:nvPr>
            <p:ph type="dt" sz="half" idx="10"/>
          </p:nvPr>
        </p:nvSpPr>
        <p:spPr/>
        <p:txBody>
          <a:bodyPr/>
          <a:p>
            <a:fld id="{D26429DA-718D-4B7D-889C-D959EAE16665}" type="datetimeFigureOut">
              <a:rPr lang="ru-RU" smtClean="0"/>
              <a:t>28.12.2022</a:t>
            </a:fld>
            <a:endParaRPr lang="ru-RU"/>
          </a:p>
        </p:txBody>
      </p:sp>
      <p:sp>
        <p:nvSpPr>
          <p:cNvPr id="1048600" name="Footer Placeholder 4"/>
          <p:cNvSpPr>
            <a:spLocks noGrp="1"/>
          </p:cNvSpPr>
          <p:nvPr>
            <p:ph type="ftr" sz="quarter" idx="11"/>
          </p:nvPr>
        </p:nvSpPr>
        <p:spPr/>
        <p:txBody>
          <a:bodyPr/>
          <a:p>
            <a:endParaRPr lang="ru-RU"/>
          </a:p>
        </p:txBody>
      </p:sp>
      <p:sp>
        <p:nvSpPr>
          <p:cNvPr id="1048601" name="Slide Number Placeholder 5"/>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74" name=""/>
        <p:cNvGrpSpPr/>
        <p:nvPr/>
      </p:nvGrpSpPr>
      <p:grpSpPr>
        <a:xfrm>
          <a:off x="0" y="0"/>
          <a:ext cx="0" cy="0"/>
          <a:chOff x="0" y="0"/>
          <a:chExt cx="0" cy="0"/>
        </a:xfrm>
      </p:grpSpPr>
      <p:sp>
        <p:nvSpPr>
          <p:cNvPr id="1048686" name="Title 1"/>
          <p:cNvSpPr>
            <a:spLocks noGrp="1"/>
          </p:cNvSpPr>
          <p:nvPr>
            <p:ph type="title"/>
          </p:nvPr>
        </p:nvSpPr>
        <p:spPr>
          <a:xfrm>
            <a:off x="677335" y="609600"/>
            <a:ext cx="8596668" cy="3403600"/>
          </a:xfrm>
        </p:spPr>
        <p:txBody>
          <a:bodyPr anchor="ctr">
            <a:normAutofit/>
          </a:bodyPr>
          <a:lstStyle>
            <a:lvl1pPr algn="l">
              <a:defRPr b="0" cap="none" sz="4400"/>
            </a:lvl1pPr>
          </a:lstStyle>
          <a:p>
            <a:r>
              <a:rPr lang="ru-RU" smtClean="0"/>
              <a:t>Образец заголовка</a:t>
            </a:r>
            <a:endParaRPr dirty="0" lang="en-US"/>
          </a:p>
        </p:txBody>
      </p:sp>
      <p:sp>
        <p:nvSpPr>
          <p:cNvPr id="1048687"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ru-RU" smtClean="0"/>
              <a:t>Образец текста</a:t>
            </a:r>
          </a:p>
        </p:txBody>
      </p:sp>
      <p:sp>
        <p:nvSpPr>
          <p:cNvPr id="1048688" name="Date Placeholder 3"/>
          <p:cNvSpPr>
            <a:spLocks noGrp="1"/>
          </p:cNvSpPr>
          <p:nvPr>
            <p:ph type="dt" sz="half" idx="10"/>
          </p:nvPr>
        </p:nvSpPr>
        <p:spPr/>
        <p:txBody>
          <a:bodyPr/>
          <a:p>
            <a:fld id="{D26429DA-718D-4B7D-889C-D959EAE16665}" type="datetimeFigureOut">
              <a:rPr lang="ru-RU" smtClean="0"/>
              <a:t>28.12.2022</a:t>
            </a:fld>
            <a:endParaRPr lang="ru-RU"/>
          </a:p>
        </p:txBody>
      </p:sp>
      <p:sp>
        <p:nvSpPr>
          <p:cNvPr id="1048689" name="Footer Placeholder 4"/>
          <p:cNvSpPr>
            <a:spLocks noGrp="1"/>
          </p:cNvSpPr>
          <p:nvPr>
            <p:ph type="ftr" sz="quarter" idx="11"/>
          </p:nvPr>
        </p:nvSpPr>
        <p:spPr/>
        <p:txBody>
          <a:bodyPr/>
          <a:p>
            <a:endParaRPr lang="ru-RU"/>
          </a:p>
        </p:txBody>
      </p:sp>
      <p:sp>
        <p:nvSpPr>
          <p:cNvPr id="1048690" name="Slide Number Placeholder 5"/>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68" name=""/>
        <p:cNvGrpSpPr/>
        <p:nvPr/>
      </p:nvGrpSpPr>
      <p:grpSpPr>
        <a:xfrm>
          <a:off x="0" y="0"/>
          <a:ext cx="0" cy="0"/>
          <a:chOff x="0" y="0"/>
          <a:chExt cx="0" cy="0"/>
        </a:xfrm>
      </p:grpSpPr>
      <p:sp>
        <p:nvSpPr>
          <p:cNvPr id="1048649"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ru-RU" smtClean="0"/>
              <a:t>Образец заголовка</a:t>
            </a:r>
            <a:endParaRPr dirty="0" lang="en-US"/>
          </a:p>
        </p:txBody>
      </p:sp>
      <p:sp>
        <p:nvSpPr>
          <p:cNvPr id="1048650" name="Text Placeholder 9"/>
          <p:cNvSpPr>
            <a:spLocks noGrp="1"/>
          </p:cNvSpPr>
          <p:nvPr>
            <p:ph type="body" sz="quarter" idx="13"/>
          </p:nvPr>
        </p:nvSpPr>
        <p:spPr>
          <a:xfrm>
            <a:off x="1366139" y="3632200"/>
            <a:ext cx="7224524" cy="381000"/>
          </a:xfrm>
        </p:spPr>
        <p:txBody>
          <a:bodyPr anchor="ctr">
            <a:noAutofit/>
          </a:bodyPr>
          <a:lstStyle>
            <a:lvl1pPr indent="0" marL="0">
              <a:buFontTx/>
              <a:buNone/>
              <a:defRPr sz="1600">
                <a:solidFill>
                  <a:schemeClr val="tx1">
                    <a:lumMod val="50000"/>
                    <a:lumOff val="50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ru-RU" smtClean="0"/>
              <a:t>Образец текста</a:t>
            </a:r>
          </a:p>
        </p:txBody>
      </p:sp>
      <p:sp>
        <p:nvSpPr>
          <p:cNvPr id="1048651"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ru-RU" smtClean="0"/>
              <a:t>Образец текста</a:t>
            </a:r>
          </a:p>
        </p:txBody>
      </p:sp>
      <p:sp>
        <p:nvSpPr>
          <p:cNvPr id="1048652" name="Date Placeholder 3"/>
          <p:cNvSpPr>
            <a:spLocks noGrp="1"/>
          </p:cNvSpPr>
          <p:nvPr>
            <p:ph type="dt" sz="half" idx="10"/>
          </p:nvPr>
        </p:nvSpPr>
        <p:spPr/>
        <p:txBody>
          <a:bodyPr/>
          <a:p>
            <a:fld id="{D26429DA-718D-4B7D-889C-D959EAE16665}" type="datetimeFigureOut">
              <a:rPr lang="ru-RU" smtClean="0"/>
              <a:t>28.12.2022</a:t>
            </a:fld>
            <a:endParaRPr lang="ru-RU"/>
          </a:p>
        </p:txBody>
      </p:sp>
      <p:sp>
        <p:nvSpPr>
          <p:cNvPr id="1048653" name="Footer Placeholder 4"/>
          <p:cNvSpPr>
            <a:spLocks noGrp="1"/>
          </p:cNvSpPr>
          <p:nvPr>
            <p:ph type="ftr" sz="quarter" idx="11"/>
          </p:nvPr>
        </p:nvSpPr>
        <p:spPr/>
        <p:txBody>
          <a:bodyPr/>
          <a:p>
            <a:endParaRPr lang="ru-RU"/>
          </a:p>
        </p:txBody>
      </p:sp>
      <p:sp>
        <p:nvSpPr>
          <p:cNvPr id="1048654" name="Slide Number Placeholder 5"/>
          <p:cNvSpPr>
            <a:spLocks noGrp="1"/>
          </p:cNvSpPr>
          <p:nvPr>
            <p:ph type="sldNum" sz="quarter" idx="12"/>
          </p:nvPr>
        </p:nvSpPr>
        <p:spPr/>
        <p:txBody>
          <a:bodyPr/>
          <a:p>
            <a:fld id="{6BB72426-D848-45C3-9577-33792B9C0591}" type="slidenum">
              <a:rPr lang="ru-RU" smtClean="0"/>
              <a:t>‹#›</a:t>
            </a:fld>
            <a:endParaRPr lang="ru-RU"/>
          </a:p>
        </p:txBody>
      </p:sp>
      <p:sp>
        <p:nvSpPr>
          <p:cNvPr id="1048655" name="TextBox 23"/>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
        <p:nvSpPr>
          <p:cNvPr id="1048656" name="TextBox 24"/>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73" name=""/>
        <p:cNvGrpSpPr/>
        <p:nvPr/>
      </p:nvGrpSpPr>
      <p:grpSpPr>
        <a:xfrm>
          <a:off x="0" y="0"/>
          <a:ext cx="0" cy="0"/>
          <a:chOff x="0" y="0"/>
          <a:chExt cx="0" cy="0"/>
        </a:xfrm>
      </p:grpSpPr>
      <p:sp>
        <p:nvSpPr>
          <p:cNvPr id="1048681" name="Title 1"/>
          <p:cNvSpPr>
            <a:spLocks noGrp="1"/>
          </p:cNvSpPr>
          <p:nvPr>
            <p:ph type="title"/>
          </p:nvPr>
        </p:nvSpPr>
        <p:spPr>
          <a:xfrm>
            <a:off x="677335" y="1931988"/>
            <a:ext cx="8596668" cy="2595460"/>
          </a:xfrm>
        </p:spPr>
        <p:txBody>
          <a:bodyPr anchor="b">
            <a:normAutofit/>
          </a:bodyPr>
          <a:lstStyle>
            <a:lvl1pPr algn="l">
              <a:defRPr b="0" cap="none" sz="4400"/>
            </a:lvl1pPr>
          </a:lstStyle>
          <a:p>
            <a:r>
              <a:rPr lang="ru-RU" smtClean="0"/>
              <a:t>Образец заголовка</a:t>
            </a:r>
            <a:endParaRPr dirty="0" lang="en-US"/>
          </a:p>
        </p:txBody>
      </p:sp>
      <p:sp>
        <p:nvSpPr>
          <p:cNvPr id="1048682"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ru-RU" smtClean="0"/>
              <a:t>Образец текста</a:t>
            </a:r>
          </a:p>
        </p:txBody>
      </p:sp>
      <p:sp>
        <p:nvSpPr>
          <p:cNvPr id="1048683" name="Date Placeholder 3"/>
          <p:cNvSpPr>
            <a:spLocks noGrp="1"/>
          </p:cNvSpPr>
          <p:nvPr>
            <p:ph type="dt" sz="half" idx="10"/>
          </p:nvPr>
        </p:nvSpPr>
        <p:spPr/>
        <p:txBody>
          <a:bodyPr/>
          <a:p>
            <a:fld id="{D26429DA-718D-4B7D-889C-D959EAE16665}" type="datetimeFigureOut">
              <a:rPr lang="ru-RU" smtClean="0"/>
              <a:t>28.12.2022</a:t>
            </a:fld>
            <a:endParaRPr lang="ru-RU"/>
          </a:p>
        </p:txBody>
      </p:sp>
      <p:sp>
        <p:nvSpPr>
          <p:cNvPr id="1048684" name="Footer Placeholder 4"/>
          <p:cNvSpPr>
            <a:spLocks noGrp="1"/>
          </p:cNvSpPr>
          <p:nvPr>
            <p:ph type="ftr" sz="quarter" idx="11"/>
          </p:nvPr>
        </p:nvSpPr>
        <p:spPr/>
        <p:txBody>
          <a:bodyPr/>
          <a:p>
            <a:endParaRPr lang="ru-RU"/>
          </a:p>
        </p:txBody>
      </p:sp>
      <p:sp>
        <p:nvSpPr>
          <p:cNvPr id="1048685" name="Slide Number Placeholder 5"/>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67" name=""/>
        <p:cNvGrpSpPr/>
        <p:nvPr/>
      </p:nvGrpSpPr>
      <p:grpSpPr>
        <a:xfrm>
          <a:off x="0" y="0"/>
          <a:ext cx="0" cy="0"/>
          <a:chOff x="0" y="0"/>
          <a:chExt cx="0" cy="0"/>
        </a:xfrm>
      </p:grpSpPr>
      <p:sp>
        <p:nvSpPr>
          <p:cNvPr id="1048641"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ru-RU" smtClean="0"/>
              <a:t>Образец заголовка</a:t>
            </a:r>
            <a:endParaRPr dirty="0" lang="en-US"/>
          </a:p>
        </p:txBody>
      </p:sp>
      <p:sp>
        <p:nvSpPr>
          <p:cNvPr id="1048642"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tx1">
                    <a:lumMod val="75000"/>
                    <a:lumOff val="25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ru-RU" smtClean="0"/>
              <a:t>Образец текста</a:t>
            </a:r>
          </a:p>
        </p:txBody>
      </p:sp>
      <p:sp>
        <p:nvSpPr>
          <p:cNvPr id="1048643"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ru-RU" smtClean="0"/>
              <a:t>Образец текста</a:t>
            </a:r>
          </a:p>
        </p:txBody>
      </p:sp>
      <p:sp>
        <p:nvSpPr>
          <p:cNvPr id="1048644" name="Date Placeholder 3"/>
          <p:cNvSpPr>
            <a:spLocks noGrp="1"/>
          </p:cNvSpPr>
          <p:nvPr>
            <p:ph type="dt" sz="half" idx="10"/>
          </p:nvPr>
        </p:nvSpPr>
        <p:spPr/>
        <p:txBody>
          <a:bodyPr/>
          <a:p>
            <a:fld id="{D26429DA-718D-4B7D-889C-D959EAE16665}" type="datetimeFigureOut">
              <a:rPr lang="ru-RU" smtClean="0"/>
              <a:t>28.12.2022</a:t>
            </a:fld>
            <a:endParaRPr lang="ru-RU"/>
          </a:p>
        </p:txBody>
      </p:sp>
      <p:sp>
        <p:nvSpPr>
          <p:cNvPr id="1048645" name="Footer Placeholder 4"/>
          <p:cNvSpPr>
            <a:spLocks noGrp="1"/>
          </p:cNvSpPr>
          <p:nvPr>
            <p:ph type="ftr" sz="quarter" idx="11"/>
          </p:nvPr>
        </p:nvSpPr>
        <p:spPr/>
        <p:txBody>
          <a:bodyPr/>
          <a:p>
            <a:endParaRPr lang="ru-RU"/>
          </a:p>
        </p:txBody>
      </p:sp>
      <p:sp>
        <p:nvSpPr>
          <p:cNvPr id="1048646" name="Slide Number Placeholder 5"/>
          <p:cNvSpPr>
            <a:spLocks noGrp="1"/>
          </p:cNvSpPr>
          <p:nvPr>
            <p:ph type="sldNum" sz="quarter" idx="12"/>
          </p:nvPr>
        </p:nvSpPr>
        <p:spPr/>
        <p:txBody>
          <a:bodyPr/>
          <a:p>
            <a:fld id="{6BB72426-D848-45C3-9577-33792B9C0591}" type="slidenum">
              <a:rPr lang="ru-RU" smtClean="0"/>
              <a:t>‹#›</a:t>
            </a:fld>
            <a:endParaRPr lang="ru-RU"/>
          </a:p>
        </p:txBody>
      </p:sp>
      <p:sp>
        <p:nvSpPr>
          <p:cNvPr id="1048647" name="TextBox 23"/>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
        <p:nvSpPr>
          <p:cNvPr id="1048648" name="TextBox 24"/>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76" name=""/>
        <p:cNvGrpSpPr/>
        <p:nvPr/>
      </p:nvGrpSpPr>
      <p:grpSpPr>
        <a:xfrm>
          <a:off x="0" y="0"/>
          <a:ext cx="0" cy="0"/>
          <a:chOff x="0" y="0"/>
          <a:chExt cx="0" cy="0"/>
        </a:xfrm>
      </p:grpSpPr>
      <p:sp>
        <p:nvSpPr>
          <p:cNvPr id="1048697" name="Title 1"/>
          <p:cNvSpPr>
            <a:spLocks noGrp="1"/>
          </p:cNvSpPr>
          <p:nvPr>
            <p:ph type="title"/>
          </p:nvPr>
        </p:nvSpPr>
        <p:spPr>
          <a:xfrm>
            <a:off x="685799" y="609600"/>
            <a:ext cx="8588203" cy="3022600"/>
          </a:xfrm>
        </p:spPr>
        <p:txBody>
          <a:bodyPr anchor="ctr">
            <a:normAutofit/>
          </a:bodyPr>
          <a:lstStyle>
            <a:lvl1pPr algn="l">
              <a:defRPr b="0" cap="none" sz="4400"/>
            </a:lvl1pPr>
          </a:lstStyle>
          <a:p>
            <a:r>
              <a:rPr lang="ru-RU" smtClean="0"/>
              <a:t>Образец заголовка</a:t>
            </a:r>
            <a:endParaRPr dirty="0" lang="en-US"/>
          </a:p>
        </p:txBody>
      </p:sp>
      <p:sp>
        <p:nvSpPr>
          <p:cNvPr id="1048698"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accent1"/>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ru-RU" smtClean="0"/>
              <a:t>Образец текста</a:t>
            </a:r>
          </a:p>
        </p:txBody>
      </p:sp>
      <p:sp>
        <p:nvSpPr>
          <p:cNvPr id="1048699"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ru-RU" smtClean="0"/>
              <a:t>Образец текста</a:t>
            </a:r>
          </a:p>
        </p:txBody>
      </p:sp>
      <p:sp>
        <p:nvSpPr>
          <p:cNvPr id="1048700" name="Date Placeholder 3"/>
          <p:cNvSpPr>
            <a:spLocks noGrp="1"/>
          </p:cNvSpPr>
          <p:nvPr>
            <p:ph type="dt" sz="half" idx="10"/>
          </p:nvPr>
        </p:nvSpPr>
        <p:spPr/>
        <p:txBody>
          <a:bodyPr/>
          <a:p>
            <a:fld id="{D26429DA-718D-4B7D-889C-D959EAE16665}" type="datetimeFigureOut">
              <a:rPr lang="ru-RU" smtClean="0"/>
              <a:t>28.12.2022</a:t>
            </a:fld>
            <a:endParaRPr lang="ru-RU"/>
          </a:p>
        </p:txBody>
      </p:sp>
      <p:sp>
        <p:nvSpPr>
          <p:cNvPr id="1048701" name="Footer Placeholder 4"/>
          <p:cNvSpPr>
            <a:spLocks noGrp="1"/>
          </p:cNvSpPr>
          <p:nvPr>
            <p:ph type="ftr" sz="quarter" idx="11"/>
          </p:nvPr>
        </p:nvSpPr>
        <p:spPr/>
        <p:txBody>
          <a:bodyPr/>
          <a:p>
            <a:endParaRPr lang="ru-RU"/>
          </a:p>
        </p:txBody>
      </p:sp>
      <p:sp>
        <p:nvSpPr>
          <p:cNvPr id="1048702" name="Slide Number Placeholder 5"/>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vertTx">
  <p:cSld name="Заголовок и вертикальный текст">
    <p:spTree>
      <p:nvGrpSpPr>
        <p:cNvPr id="70" name=""/>
        <p:cNvGrpSpPr/>
        <p:nvPr/>
      </p:nvGrpSpPr>
      <p:grpSpPr>
        <a:xfrm>
          <a:off x="0" y="0"/>
          <a:ext cx="0" cy="0"/>
          <a:chOff x="0" y="0"/>
          <a:chExt cx="0" cy="0"/>
        </a:xfrm>
      </p:grpSpPr>
      <p:sp>
        <p:nvSpPr>
          <p:cNvPr id="1048663" name="Title 1"/>
          <p:cNvSpPr>
            <a:spLocks noGrp="1"/>
          </p:cNvSpPr>
          <p:nvPr>
            <p:ph type="title"/>
          </p:nvPr>
        </p:nvSpPr>
        <p:spPr/>
        <p:txBody>
          <a:bodyPr/>
          <a:p>
            <a:r>
              <a:rPr lang="ru-RU" smtClean="0"/>
              <a:t>Образец заголовка</a:t>
            </a:r>
            <a:endParaRPr dirty="0" lang="en-US"/>
          </a:p>
        </p:txBody>
      </p:sp>
      <p:sp>
        <p:nvSpPr>
          <p:cNvPr id="1048664" name="Vertical Text Placeholder 2"/>
          <p:cNvSpPr>
            <a:spLocks noGrp="1"/>
          </p:cNvSpPr>
          <p:nvPr>
            <p:ph type="body" orient="vert" idx="1"/>
          </p:nvPr>
        </p:nvSpPr>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65" name="Date Placeholder 3"/>
          <p:cNvSpPr>
            <a:spLocks noGrp="1"/>
          </p:cNvSpPr>
          <p:nvPr>
            <p:ph type="dt" sz="half" idx="10"/>
          </p:nvPr>
        </p:nvSpPr>
        <p:spPr/>
        <p:txBody>
          <a:bodyPr/>
          <a:p>
            <a:fld id="{D26429DA-718D-4B7D-889C-D959EAE16665}" type="datetimeFigureOut">
              <a:rPr lang="ru-RU" smtClean="0"/>
              <a:t>28.12.2022</a:t>
            </a:fld>
            <a:endParaRPr lang="ru-RU"/>
          </a:p>
        </p:txBody>
      </p:sp>
      <p:sp>
        <p:nvSpPr>
          <p:cNvPr id="1048666" name="Footer Placeholder 4"/>
          <p:cNvSpPr>
            <a:spLocks noGrp="1"/>
          </p:cNvSpPr>
          <p:nvPr>
            <p:ph type="ftr" sz="quarter" idx="11"/>
          </p:nvPr>
        </p:nvSpPr>
        <p:spPr/>
        <p:txBody>
          <a:bodyPr/>
          <a:p>
            <a:endParaRPr lang="ru-RU"/>
          </a:p>
        </p:txBody>
      </p:sp>
      <p:sp>
        <p:nvSpPr>
          <p:cNvPr id="1048667" name="Slide Number Placeholder 5"/>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itleAndTx">
  <p:cSld name="Вертикальный заголовок и текст">
    <p:spTree>
      <p:nvGrpSpPr>
        <p:cNvPr id="78" name=""/>
        <p:cNvGrpSpPr/>
        <p:nvPr/>
      </p:nvGrpSpPr>
      <p:grpSpPr>
        <a:xfrm>
          <a:off x="0" y="0"/>
          <a:ext cx="0" cy="0"/>
          <a:chOff x="0" y="0"/>
          <a:chExt cx="0" cy="0"/>
        </a:xfrm>
      </p:grpSpPr>
      <p:sp>
        <p:nvSpPr>
          <p:cNvPr id="1048709" name="Vertical Title 1"/>
          <p:cNvSpPr>
            <a:spLocks noGrp="1"/>
          </p:cNvSpPr>
          <p:nvPr>
            <p:ph type="title" orient="vert"/>
          </p:nvPr>
        </p:nvSpPr>
        <p:spPr>
          <a:xfrm>
            <a:off x="7967673" y="609599"/>
            <a:ext cx="1304743" cy="5251451"/>
          </a:xfrm>
        </p:spPr>
        <p:txBody>
          <a:bodyPr anchor="ctr" vert="eaVert"/>
          <a:p>
            <a:r>
              <a:rPr lang="ru-RU" smtClean="0"/>
              <a:t>Образец заголовка</a:t>
            </a:r>
            <a:endParaRPr dirty="0" lang="en-US"/>
          </a:p>
        </p:txBody>
      </p:sp>
      <p:sp>
        <p:nvSpPr>
          <p:cNvPr id="1048710" name="Vertical Text Placeholder 2"/>
          <p:cNvSpPr>
            <a:spLocks noGrp="1"/>
          </p:cNvSpPr>
          <p:nvPr>
            <p:ph type="body" orient="vert" idx="1"/>
          </p:nvPr>
        </p:nvSpPr>
        <p:spPr>
          <a:xfrm>
            <a:off x="677335" y="609600"/>
            <a:ext cx="7060150" cy="5251450"/>
          </a:xfrm>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711" name="Date Placeholder 3"/>
          <p:cNvSpPr>
            <a:spLocks noGrp="1"/>
          </p:cNvSpPr>
          <p:nvPr>
            <p:ph type="dt" sz="half" idx="10"/>
          </p:nvPr>
        </p:nvSpPr>
        <p:spPr/>
        <p:txBody>
          <a:bodyPr/>
          <a:p>
            <a:fld id="{D26429DA-718D-4B7D-889C-D959EAE16665}" type="datetimeFigureOut">
              <a:rPr lang="ru-RU" smtClean="0"/>
              <a:t>28.12.2022</a:t>
            </a:fld>
            <a:endParaRPr lang="ru-RU"/>
          </a:p>
        </p:txBody>
      </p:sp>
      <p:sp>
        <p:nvSpPr>
          <p:cNvPr id="1048712" name="Footer Placeholder 4"/>
          <p:cNvSpPr>
            <a:spLocks noGrp="1"/>
          </p:cNvSpPr>
          <p:nvPr>
            <p:ph type="ftr" sz="quarter" idx="11"/>
          </p:nvPr>
        </p:nvSpPr>
        <p:spPr/>
        <p:txBody>
          <a:bodyPr/>
          <a:p>
            <a:endParaRPr lang="ru-RU"/>
          </a:p>
        </p:txBody>
      </p:sp>
      <p:sp>
        <p:nvSpPr>
          <p:cNvPr id="1048713" name="Slide Number Placeholder 5"/>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Заголовок и объект">
    <p:spTree>
      <p:nvGrpSpPr>
        <p:cNvPr id="43" name=""/>
        <p:cNvGrpSpPr/>
        <p:nvPr/>
      </p:nvGrpSpPr>
      <p:grpSpPr>
        <a:xfrm>
          <a:off x="0" y="0"/>
          <a:ext cx="0" cy="0"/>
          <a:chOff x="0" y="0"/>
          <a:chExt cx="0" cy="0"/>
        </a:xfrm>
      </p:grpSpPr>
      <p:sp>
        <p:nvSpPr>
          <p:cNvPr id="1048604" name="Title 1"/>
          <p:cNvSpPr>
            <a:spLocks noGrp="1"/>
          </p:cNvSpPr>
          <p:nvPr>
            <p:ph type="title"/>
          </p:nvPr>
        </p:nvSpPr>
        <p:spPr/>
        <p:txBody>
          <a:bodyPr/>
          <a:p>
            <a:r>
              <a:rPr lang="ru-RU" smtClean="0"/>
              <a:t>Образец заголовка</a:t>
            </a:r>
            <a:endParaRPr dirty="0" lang="en-US"/>
          </a:p>
        </p:txBody>
      </p:sp>
      <p:sp>
        <p:nvSpPr>
          <p:cNvPr id="1048605" name="Content Placeholder 2"/>
          <p:cNvSpPr>
            <a:spLocks noGrp="1"/>
          </p:cNvSpPr>
          <p:nvPr>
            <p:ph idx="1"/>
          </p:nvPr>
        </p:nvSpPr>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06" name="Date Placeholder 3"/>
          <p:cNvSpPr>
            <a:spLocks noGrp="1"/>
          </p:cNvSpPr>
          <p:nvPr>
            <p:ph type="dt" sz="half" idx="10"/>
          </p:nvPr>
        </p:nvSpPr>
        <p:spPr/>
        <p:txBody>
          <a:bodyPr/>
          <a:p>
            <a:fld id="{D26429DA-718D-4B7D-889C-D959EAE16665}" type="datetimeFigureOut">
              <a:rPr lang="ru-RU" smtClean="0"/>
              <a:t>28.12.2022</a:t>
            </a:fld>
            <a:endParaRPr lang="ru-RU"/>
          </a:p>
        </p:txBody>
      </p:sp>
      <p:sp>
        <p:nvSpPr>
          <p:cNvPr id="1048607" name="Footer Placeholder 4"/>
          <p:cNvSpPr>
            <a:spLocks noGrp="1"/>
          </p:cNvSpPr>
          <p:nvPr>
            <p:ph type="ftr" sz="quarter" idx="11"/>
          </p:nvPr>
        </p:nvSpPr>
        <p:spPr/>
        <p:txBody>
          <a:bodyPr/>
          <a:p>
            <a:endParaRPr lang="ru-RU"/>
          </a:p>
        </p:txBody>
      </p:sp>
      <p:sp>
        <p:nvSpPr>
          <p:cNvPr id="1048608" name="Slide Number Placeholder 5"/>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Заголовок раздела">
    <p:spTree>
      <p:nvGrpSpPr>
        <p:cNvPr id="71" name=""/>
        <p:cNvGrpSpPr/>
        <p:nvPr/>
      </p:nvGrpSpPr>
      <p:grpSpPr>
        <a:xfrm>
          <a:off x="0" y="0"/>
          <a:ext cx="0" cy="0"/>
          <a:chOff x="0" y="0"/>
          <a:chExt cx="0" cy="0"/>
        </a:xfrm>
      </p:grpSpPr>
      <p:sp>
        <p:nvSpPr>
          <p:cNvPr id="1048668" name="Title 1"/>
          <p:cNvSpPr>
            <a:spLocks noGrp="1"/>
          </p:cNvSpPr>
          <p:nvPr>
            <p:ph type="title"/>
          </p:nvPr>
        </p:nvSpPr>
        <p:spPr>
          <a:xfrm>
            <a:off x="677335" y="2700867"/>
            <a:ext cx="8596668" cy="1826581"/>
          </a:xfrm>
        </p:spPr>
        <p:txBody>
          <a:bodyPr anchor="b"/>
          <a:lstStyle>
            <a:lvl1pPr algn="l">
              <a:defRPr b="0" cap="none" sz="4000"/>
            </a:lvl1pPr>
          </a:lstStyle>
          <a:p>
            <a:r>
              <a:rPr lang="ru-RU" smtClean="0"/>
              <a:t>Образец заголовка</a:t>
            </a:r>
            <a:endParaRPr dirty="0" lang="en-US"/>
          </a:p>
        </p:txBody>
      </p:sp>
      <p:sp>
        <p:nvSpPr>
          <p:cNvPr id="1048669" name="Text Placeholder 2"/>
          <p:cNvSpPr>
            <a:spLocks noGrp="1"/>
          </p:cNvSpPr>
          <p:nvPr>
            <p:ph type="body" idx="1"/>
          </p:nvPr>
        </p:nvSpPr>
        <p:spPr>
          <a:xfrm>
            <a:off x="677335" y="4527448"/>
            <a:ext cx="8596668" cy="860400"/>
          </a:xfrm>
        </p:spPr>
        <p:txBody>
          <a:bodyPr anchor="t"/>
          <a:lstStyle>
            <a:lvl1pPr algn="l" indent="0" marL="0">
              <a:buNone/>
              <a:defRPr sz="20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ru-RU" smtClean="0"/>
              <a:t>Образец текста</a:t>
            </a:r>
          </a:p>
        </p:txBody>
      </p:sp>
      <p:sp>
        <p:nvSpPr>
          <p:cNvPr id="1048670" name="Date Placeholder 3"/>
          <p:cNvSpPr>
            <a:spLocks noGrp="1"/>
          </p:cNvSpPr>
          <p:nvPr>
            <p:ph type="dt" sz="half" idx="10"/>
          </p:nvPr>
        </p:nvSpPr>
        <p:spPr/>
        <p:txBody>
          <a:bodyPr/>
          <a:p>
            <a:fld id="{D26429DA-718D-4B7D-889C-D959EAE16665}" type="datetimeFigureOut">
              <a:rPr lang="ru-RU" smtClean="0"/>
              <a:t>28.12.2022</a:t>
            </a:fld>
            <a:endParaRPr lang="ru-RU"/>
          </a:p>
        </p:txBody>
      </p:sp>
      <p:sp>
        <p:nvSpPr>
          <p:cNvPr id="1048671" name="Footer Placeholder 4"/>
          <p:cNvSpPr>
            <a:spLocks noGrp="1"/>
          </p:cNvSpPr>
          <p:nvPr>
            <p:ph type="ftr" sz="quarter" idx="11"/>
          </p:nvPr>
        </p:nvSpPr>
        <p:spPr/>
        <p:txBody>
          <a:bodyPr/>
          <a:p>
            <a:endParaRPr lang="ru-RU"/>
          </a:p>
        </p:txBody>
      </p:sp>
      <p:sp>
        <p:nvSpPr>
          <p:cNvPr id="1048672" name="Slide Number Placeholder 5"/>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Два объекта">
    <p:spTree>
      <p:nvGrpSpPr>
        <p:cNvPr id="75" name=""/>
        <p:cNvGrpSpPr/>
        <p:nvPr/>
      </p:nvGrpSpPr>
      <p:grpSpPr>
        <a:xfrm>
          <a:off x="0" y="0"/>
          <a:ext cx="0" cy="0"/>
          <a:chOff x="0" y="0"/>
          <a:chExt cx="0" cy="0"/>
        </a:xfrm>
      </p:grpSpPr>
      <p:sp>
        <p:nvSpPr>
          <p:cNvPr id="1048691" name="Title 1"/>
          <p:cNvSpPr>
            <a:spLocks noGrp="1"/>
          </p:cNvSpPr>
          <p:nvPr>
            <p:ph type="title"/>
          </p:nvPr>
        </p:nvSpPr>
        <p:spPr/>
        <p:txBody>
          <a:bodyPr/>
          <a:p>
            <a:r>
              <a:rPr lang="ru-RU" smtClean="0"/>
              <a:t>Образец заголовка</a:t>
            </a:r>
            <a:endParaRPr dirty="0" lang="en-US"/>
          </a:p>
        </p:txBody>
      </p:sp>
      <p:sp>
        <p:nvSpPr>
          <p:cNvPr id="1048692" name="Content Placeholder 2"/>
          <p:cNvSpPr>
            <a:spLocks noGrp="1"/>
          </p:cNvSpPr>
          <p:nvPr>
            <p:ph sz="half" idx="1"/>
          </p:nvPr>
        </p:nvSpPr>
        <p:spPr>
          <a:xfrm>
            <a:off x="677334" y="2160589"/>
            <a:ext cx="4184035" cy="3880772"/>
          </a:xfrm>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93" name="Content Placeholder 3"/>
          <p:cNvSpPr>
            <a:spLocks noGrp="1"/>
          </p:cNvSpPr>
          <p:nvPr>
            <p:ph sz="half" idx="2"/>
          </p:nvPr>
        </p:nvSpPr>
        <p:spPr>
          <a:xfrm>
            <a:off x="5089970" y="2160589"/>
            <a:ext cx="4184034" cy="3880773"/>
          </a:xfrm>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94" name="Date Placeholder 4"/>
          <p:cNvSpPr>
            <a:spLocks noGrp="1"/>
          </p:cNvSpPr>
          <p:nvPr>
            <p:ph type="dt" sz="half" idx="10"/>
          </p:nvPr>
        </p:nvSpPr>
        <p:spPr/>
        <p:txBody>
          <a:bodyPr/>
          <a:p>
            <a:fld id="{D26429DA-718D-4B7D-889C-D959EAE16665}" type="datetimeFigureOut">
              <a:rPr lang="ru-RU" smtClean="0"/>
              <a:t>28.12.2022</a:t>
            </a:fld>
            <a:endParaRPr lang="ru-RU"/>
          </a:p>
        </p:txBody>
      </p:sp>
      <p:sp>
        <p:nvSpPr>
          <p:cNvPr id="1048695" name="Footer Placeholder 5"/>
          <p:cNvSpPr>
            <a:spLocks noGrp="1"/>
          </p:cNvSpPr>
          <p:nvPr>
            <p:ph type="ftr" sz="quarter" idx="11"/>
          </p:nvPr>
        </p:nvSpPr>
        <p:spPr/>
        <p:txBody>
          <a:bodyPr/>
          <a:p>
            <a:endParaRPr lang="ru-RU"/>
          </a:p>
        </p:txBody>
      </p:sp>
      <p:sp>
        <p:nvSpPr>
          <p:cNvPr id="1048696" name="Slide Number Placeholder 6"/>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Сравнение">
    <p:spTree>
      <p:nvGrpSpPr>
        <p:cNvPr id="72" name=""/>
        <p:cNvGrpSpPr/>
        <p:nvPr/>
      </p:nvGrpSpPr>
      <p:grpSpPr>
        <a:xfrm>
          <a:off x="0" y="0"/>
          <a:ext cx="0" cy="0"/>
          <a:chOff x="0" y="0"/>
          <a:chExt cx="0" cy="0"/>
        </a:xfrm>
      </p:grpSpPr>
      <p:sp>
        <p:nvSpPr>
          <p:cNvPr id="1048673" name="Title 1"/>
          <p:cNvSpPr>
            <a:spLocks noGrp="1"/>
          </p:cNvSpPr>
          <p:nvPr>
            <p:ph type="title"/>
          </p:nvPr>
        </p:nvSpPr>
        <p:spPr/>
        <p:txBody>
          <a:bodyPr/>
          <a:p>
            <a:r>
              <a:rPr lang="ru-RU" smtClean="0"/>
              <a:t>Образец заголовка</a:t>
            </a:r>
            <a:endParaRPr dirty="0" lang="en-US"/>
          </a:p>
        </p:txBody>
      </p:sp>
      <p:sp>
        <p:nvSpPr>
          <p:cNvPr id="1048674" name="Text Placeholder 2"/>
          <p:cNvSpPr>
            <a:spLocks noGrp="1"/>
          </p:cNvSpPr>
          <p:nvPr>
            <p:ph type="body" idx="1"/>
          </p:nvPr>
        </p:nvSpPr>
        <p:spPr>
          <a:xfrm>
            <a:off x="675745" y="2160983"/>
            <a:ext cx="4185623"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75" name="Content Placeholder 3"/>
          <p:cNvSpPr>
            <a:spLocks noGrp="1"/>
          </p:cNvSpPr>
          <p:nvPr>
            <p:ph sz="half" idx="2"/>
          </p:nvPr>
        </p:nvSpPr>
        <p:spPr>
          <a:xfrm>
            <a:off x="675745" y="2737245"/>
            <a:ext cx="4185623" cy="3304117"/>
          </a:xfrm>
        </p:spPr>
        <p:txBody>
          <a:bodyPr>
            <a:normAutofit/>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76" name="Text Placeholder 4"/>
          <p:cNvSpPr>
            <a:spLocks noGrp="1"/>
          </p:cNvSpPr>
          <p:nvPr>
            <p:ph type="body" sz="quarter" idx="3"/>
          </p:nvPr>
        </p:nvSpPr>
        <p:spPr>
          <a:xfrm>
            <a:off x="5088383" y="2160983"/>
            <a:ext cx="4185618"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77" name="Content Placeholder 5"/>
          <p:cNvSpPr>
            <a:spLocks noGrp="1"/>
          </p:cNvSpPr>
          <p:nvPr>
            <p:ph sz="quarter" idx="4"/>
          </p:nvPr>
        </p:nvSpPr>
        <p:spPr>
          <a:xfrm>
            <a:off x="5088384" y="2737245"/>
            <a:ext cx="4185617" cy="3304117"/>
          </a:xfrm>
        </p:spPr>
        <p:txBody>
          <a:bodyPr>
            <a:normAutofit/>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678" name="Date Placeholder 6"/>
          <p:cNvSpPr>
            <a:spLocks noGrp="1"/>
          </p:cNvSpPr>
          <p:nvPr>
            <p:ph type="dt" sz="half" idx="10"/>
          </p:nvPr>
        </p:nvSpPr>
        <p:spPr/>
        <p:txBody>
          <a:bodyPr/>
          <a:p>
            <a:fld id="{D26429DA-718D-4B7D-889C-D959EAE16665}" type="datetimeFigureOut">
              <a:rPr lang="ru-RU" smtClean="0"/>
              <a:t>28.12.2022</a:t>
            </a:fld>
            <a:endParaRPr lang="ru-RU"/>
          </a:p>
        </p:txBody>
      </p:sp>
      <p:sp>
        <p:nvSpPr>
          <p:cNvPr id="1048679" name="Footer Placeholder 7"/>
          <p:cNvSpPr>
            <a:spLocks noGrp="1"/>
          </p:cNvSpPr>
          <p:nvPr>
            <p:ph type="ftr" sz="quarter" idx="11"/>
          </p:nvPr>
        </p:nvSpPr>
        <p:spPr/>
        <p:txBody>
          <a:bodyPr/>
          <a:p>
            <a:endParaRPr lang="ru-RU"/>
          </a:p>
        </p:txBody>
      </p:sp>
      <p:sp>
        <p:nvSpPr>
          <p:cNvPr id="1048680" name="Slide Number Placeholder 8"/>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Только заголовок">
    <p:spTree>
      <p:nvGrpSpPr>
        <p:cNvPr id="66" name=""/>
        <p:cNvGrpSpPr/>
        <p:nvPr/>
      </p:nvGrpSpPr>
      <p:grpSpPr>
        <a:xfrm>
          <a:off x="0" y="0"/>
          <a:ext cx="0" cy="0"/>
          <a:chOff x="0" y="0"/>
          <a:chExt cx="0" cy="0"/>
        </a:xfrm>
      </p:grpSpPr>
      <p:sp>
        <p:nvSpPr>
          <p:cNvPr id="1048637" name="Title 1"/>
          <p:cNvSpPr>
            <a:spLocks noGrp="1"/>
          </p:cNvSpPr>
          <p:nvPr>
            <p:ph type="title"/>
          </p:nvPr>
        </p:nvSpPr>
        <p:spPr>
          <a:xfrm>
            <a:off x="677334" y="609600"/>
            <a:ext cx="8596668" cy="1320800"/>
          </a:xfrm>
        </p:spPr>
        <p:txBody>
          <a:bodyPr/>
          <a:p>
            <a:r>
              <a:rPr lang="ru-RU" smtClean="0"/>
              <a:t>Образец заголовка</a:t>
            </a:r>
            <a:endParaRPr dirty="0" lang="en-US"/>
          </a:p>
        </p:txBody>
      </p:sp>
      <p:sp>
        <p:nvSpPr>
          <p:cNvPr id="1048638" name="Date Placeholder 2"/>
          <p:cNvSpPr>
            <a:spLocks noGrp="1"/>
          </p:cNvSpPr>
          <p:nvPr>
            <p:ph type="dt" sz="half" idx="10"/>
          </p:nvPr>
        </p:nvSpPr>
        <p:spPr/>
        <p:txBody>
          <a:bodyPr/>
          <a:p>
            <a:fld id="{D26429DA-718D-4B7D-889C-D959EAE16665}" type="datetimeFigureOut">
              <a:rPr lang="ru-RU" smtClean="0"/>
              <a:t>28.12.2022</a:t>
            </a:fld>
            <a:endParaRPr lang="ru-RU"/>
          </a:p>
        </p:txBody>
      </p:sp>
      <p:sp>
        <p:nvSpPr>
          <p:cNvPr id="1048639" name="Footer Placeholder 3"/>
          <p:cNvSpPr>
            <a:spLocks noGrp="1"/>
          </p:cNvSpPr>
          <p:nvPr>
            <p:ph type="ftr" sz="quarter" idx="11"/>
          </p:nvPr>
        </p:nvSpPr>
        <p:spPr/>
        <p:txBody>
          <a:bodyPr/>
          <a:p>
            <a:endParaRPr lang="ru-RU"/>
          </a:p>
        </p:txBody>
      </p:sp>
      <p:sp>
        <p:nvSpPr>
          <p:cNvPr id="1048640" name="Slide Number Placeholder 4"/>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Пустой слайд">
    <p:spTree>
      <p:nvGrpSpPr>
        <p:cNvPr id="49" name=""/>
        <p:cNvGrpSpPr/>
        <p:nvPr/>
      </p:nvGrpSpPr>
      <p:grpSpPr>
        <a:xfrm>
          <a:off x="0" y="0"/>
          <a:ext cx="0" cy="0"/>
          <a:chOff x="0" y="0"/>
          <a:chExt cx="0" cy="0"/>
        </a:xfrm>
      </p:grpSpPr>
      <p:sp>
        <p:nvSpPr>
          <p:cNvPr id="1048618" name="Date Placeholder 1"/>
          <p:cNvSpPr>
            <a:spLocks noGrp="1"/>
          </p:cNvSpPr>
          <p:nvPr>
            <p:ph type="dt" sz="half" idx="10"/>
          </p:nvPr>
        </p:nvSpPr>
        <p:spPr/>
        <p:txBody>
          <a:bodyPr/>
          <a:p>
            <a:fld id="{D26429DA-718D-4B7D-889C-D959EAE16665}" type="datetimeFigureOut">
              <a:rPr lang="ru-RU" smtClean="0"/>
              <a:t>28.12.2022</a:t>
            </a:fld>
            <a:endParaRPr lang="ru-RU"/>
          </a:p>
        </p:txBody>
      </p:sp>
      <p:sp>
        <p:nvSpPr>
          <p:cNvPr id="1048619" name="Footer Placeholder 2"/>
          <p:cNvSpPr>
            <a:spLocks noGrp="1"/>
          </p:cNvSpPr>
          <p:nvPr>
            <p:ph type="ftr" sz="quarter" idx="11"/>
          </p:nvPr>
        </p:nvSpPr>
        <p:spPr/>
        <p:txBody>
          <a:bodyPr/>
          <a:p>
            <a:endParaRPr lang="ru-RU"/>
          </a:p>
        </p:txBody>
      </p:sp>
      <p:sp>
        <p:nvSpPr>
          <p:cNvPr id="1048620" name="Slide Number Placeholder 3"/>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Объект с подписью">
    <p:spTree>
      <p:nvGrpSpPr>
        <p:cNvPr id="77" name=""/>
        <p:cNvGrpSpPr/>
        <p:nvPr/>
      </p:nvGrpSpPr>
      <p:grpSpPr>
        <a:xfrm>
          <a:off x="0" y="0"/>
          <a:ext cx="0" cy="0"/>
          <a:chOff x="0" y="0"/>
          <a:chExt cx="0" cy="0"/>
        </a:xfrm>
      </p:grpSpPr>
      <p:sp>
        <p:nvSpPr>
          <p:cNvPr id="1048703"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dirty="0" lang="en-US"/>
          </a:p>
        </p:txBody>
      </p:sp>
      <p:sp>
        <p:nvSpPr>
          <p:cNvPr id="1048704" name="Content Placeholder 2"/>
          <p:cNvSpPr>
            <a:spLocks noGrp="1"/>
          </p:cNvSpPr>
          <p:nvPr>
            <p:ph idx="1"/>
          </p:nvPr>
        </p:nvSpPr>
        <p:spPr>
          <a:xfrm>
            <a:off x="4760461" y="514924"/>
            <a:ext cx="4513541" cy="5526437"/>
          </a:xfrm>
        </p:spPr>
        <p:txBody>
          <a:bodyPr>
            <a:normAutofit/>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705" name="Text Placeholder 3"/>
          <p:cNvSpPr>
            <a:spLocks noGrp="1"/>
          </p:cNvSpPr>
          <p:nvPr>
            <p:ph type="body" sz="half" idx="2"/>
          </p:nvPr>
        </p:nvSpPr>
        <p:spPr>
          <a:xfrm>
            <a:off x="677334" y="2777069"/>
            <a:ext cx="3854528" cy="2584449"/>
          </a:xfrm>
        </p:spPr>
        <p:txBody>
          <a:bodyPr>
            <a:normAutofit/>
          </a:bodyPr>
          <a:lstStyle>
            <a:lvl1pPr indent="0" marL="0">
              <a:buNone/>
              <a:defRPr sz="1400"/>
            </a:lvl1pPr>
            <a:lvl2pPr indent="0" marL="457063">
              <a:buNone/>
              <a:defRPr sz="1400"/>
            </a:lvl2pPr>
            <a:lvl3pPr indent="0" marL="914126">
              <a:buNone/>
              <a:defRPr sz="1200"/>
            </a:lvl3pPr>
            <a:lvl4pPr indent="0" marL="1371189">
              <a:buNone/>
              <a:defRPr sz="1000"/>
            </a:lvl4pPr>
            <a:lvl5pPr indent="0" marL="1828251">
              <a:buNone/>
              <a:defRPr sz="1000"/>
            </a:lvl5pPr>
            <a:lvl6pPr indent="0" marL="2285314">
              <a:buNone/>
              <a:defRPr sz="1000"/>
            </a:lvl6pPr>
            <a:lvl7pPr indent="0" marL="2742377">
              <a:buNone/>
              <a:defRPr sz="1000"/>
            </a:lvl7pPr>
            <a:lvl8pPr indent="0" marL="3199440">
              <a:buNone/>
              <a:defRPr sz="1000"/>
            </a:lvl8pPr>
            <a:lvl9pPr indent="0" marL="3656503">
              <a:buNone/>
              <a:defRPr sz="1000"/>
            </a:lvl9pPr>
          </a:lstStyle>
          <a:p>
            <a:pPr lvl="0"/>
            <a:r>
              <a:rPr lang="ru-RU" smtClean="0"/>
              <a:t>Образец текста</a:t>
            </a:r>
          </a:p>
        </p:txBody>
      </p:sp>
      <p:sp>
        <p:nvSpPr>
          <p:cNvPr id="1048706" name="Date Placeholder 4"/>
          <p:cNvSpPr>
            <a:spLocks noGrp="1"/>
          </p:cNvSpPr>
          <p:nvPr>
            <p:ph type="dt" sz="half" idx="10"/>
          </p:nvPr>
        </p:nvSpPr>
        <p:spPr/>
        <p:txBody>
          <a:bodyPr/>
          <a:p>
            <a:fld id="{D26429DA-718D-4B7D-889C-D959EAE16665}" type="datetimeFigureOut">
              <a:rPr lang="ru-RU" smtClean="0"/>
              <a:t>28.12.2022</a:t>
            </a:fld>
            <a:endParaRPr lang="ru-RU"/>
          </a:p>
        </p:txBody>
      </p:sp>
      <p:sp>
        <p:nvSpPr>
          <p:cNvPr id="1048707" name="Footer Placeholder 5"/>
          <p:cNvSpPr>
            <a:spLocks noGrp="1"/>
          </p:cNvSpPr>
          <p:nvPr>
            <p:ph type="ftr" sz="quarter" idx="11"/>
          </p:nvPr>
        </p:nvSpPr>
        <p:spPr/>
        <p:txBody>
          <a:bodyPr/>
          <a:p>
            <a:endParaRPr lang="ru-RU"/>
          </a:p>
        </p:txBody>
      </p:sp>
      <p:sp>
        <p:nvSpPr>
          <p:cNvPr id="1048708" name="Slide Number Placeholder 6"/>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Рисунок с подписью">
    <p:spTree>
      <p:nvGrpSpPr>
        <p:cNvPr id="69" name=""/>
        <p:cNvGrpSpPr/>
        <p:nvPr/>
      </p:nvGrpSpPr>
      <p:grpSpPr>
        <a:xfrm>
          <a:off x="0" y="0"/>
          <a:ext cx="0" cy="0"/>
          <a:chOff x="0" y="0"/>
          <a:chExt cx="0" cy="0"/>
        </a:xfrm>
      </p:grpSpPr>
      <p:sp>
        <p:nvSpPr>
          <p:cNvPr id="1048657" name="Title 1"/>
          <p:cNvSpPr>
            <a:spLocks noGrp="1"/>
          </p:cNvSpPr>
          <p:nvPr>
            <p:ph type="title"/>
          </p:nvPr>
        </p:nvSpPr>
        <p:spPr>
          <a:xfrm>
            <a:off x="677334" y="4800600"/>
            <a:ext cx="8596667" cy="566738"/>
          </a:xfrm>
        </p:spPr>
        <p:txBody>
          <a:bodyPr anchor="b">
            <a:normAutofit/>
          </a:bodyPr>
          <a:lstStyle>
            <a:lvl1pPr algn="l">
              <a:defRPr b="0" sz="2400"/>
            </a:lvl1pPr>
          </a:lstStyle>
          <a:p>
            <a:r>
              <a:rPr lang="ru-RU" smtClean="0"/>
              <a:t>Образец заголовка</a:t>
            </a:r>
            <a:endParaRPr dirty="0" lang="en-US"/>
          </a:p>
        </p:txBody>
      </p:sp>
      <p:sp>
        <p:nvSpPr>
          <p:cNvPr id="1048658" name="Picture Placeholder 2"/>
          <p:cNvSpPr>
            <a:spLocks noChangeAspect="1" noGrp="1"/>
          </p:cNvSpPr>
          <p:nvPr>
            <p:ph type="pic" idx="1"/>
          </p:nvPr>
        </p:nvSpPr>
        <p:spPr>
          <a:xfrm>
            <a:off x="677334" y="609600"/>
            <a:ext cx="8596668" cy="3845718"/>
          </a:xfrm>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ru-RU" smtClean="0"/>
              <a:t>Вставка рисунка</a:t>
            </a:r>
            <a:endParaRPr dirty="0" lang="en-US"/>
          </a:p>
        </p:txBody>
      </p:sp>
      <p:sp>
        <p:nvSpPr>
          <p:cNvPr id="1048659" name="Text Placeholder 3"/>
          <p:cNvSpPr>
            <a:spLocks noGrp="1"/>
          </p:cNvSpPr>
          <p:nvPr>
            <p:ph type="body" sz="half" idx="2"/>
          </p:nvPr>
        </p:nvSpPr>
        <p:spPr>
          <a:xfrm>
            <a:off x="677334" y="5367338"/>
            <a:ext cx="8596667" cy="674024"/>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60" name="Date Placeholder 4"/>
          <p:cNvSpPr>
            <a:spLocks noGrp="1"/>
          </p:cNvSpPr>
          <p:nvPr>
            <p:ph type="dt" sz="half" idx="10"/>
          </p:nvPr>
        </p:nvSpPr>
        <p:spPr/>
        <p:txBody>
          <a:bodyPr/>
          <a:p>
            <a:fld id="{D26429DA-718D-4B7D-889C-D959EAE16665}" type="datetimeFigureOut">
              <a:rPr lang="ru-RU" smtClean="0"/>
              <a:t>28.12.2022</a:t>
            </a:fld>
            <a:endParaRPr lang="ru-RU"/>
          </a:p>
        </p:txBody>
      </p:sp>
      <p:sp>
        <p:nvSpPr>
          <p:cNvPr id="1048661" name="Footer Placeholder 5"/>
          <p:cNvSpPr>
            <a:spLocks noGrp="1"/>
          </p:cNvSpPr>
          <p:nvPr>
            <p:ph type="ftr" sz="quarter" idx="11"/>
          </p:nvPr>
        </p:nvSpPr>
        <p:spPr/>
        <p:txBody>
          <a:bodyPr/>
          <a:p>
            <a:endParaRPr lang="ru-RU"/>
          </a:p>
        </p:txBody>
      </p:sp>
      <p:sp>
        <p:nvSpPr>
          <p:cNvPr id="1048662" name="Slide Number Placeholder 6"/>
          <p:cNvSpPr>
            <a:spLocks noGrp="1"/>
          </p:cNvSpPr>
          <p:nvPr>
            <p:ph type="sldNum" sz="quarter" idx="12"/>
          </p:nvPr>
        </p:nvSpPr>
        <p:spPr/>
        <p:txBody>
          <a:bodyPr/>
          <a:p>
            <a:fld id="{6BB72426-D848-45C3-9577-33792B9C059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grpSp>
        <p:nvGrpSpPr>
          <p:cNvPr id="13" name="Group 28"/>
          <p:cNvGrpSpPr/>
          <p:nvPr/>
        </p:nvGrpSpPr>
        <p:grpSpPr>
          <a:xfrm>
            <a:off x="0" y="-8467"/>
            <a:ext cx="12192000" cy="6866467"/>
            <a:chOff x="0" y="-8467"/>
            <a:chExt cx="12192000" cy="6866467"/>
          </a:xfrm>
        </p:grpSpPr>
        <p:cxnSp>
          <p:nvCxnSpPr>
            <p:cNvPr id="3145728" name="Straight Connector 18"/>
            <p:cNvCxnSpPr>
              <a:cxnSpLocks/>
            </p:cNvCxnSpPr>
            <p:nvPr/>
          </p:nvCxnSpPr>
          <p:spPr>
            <a:xfrm>
              <a:off x="9371012" y="0"/>
              <a:ext cx="1219200" cy="6858000"/>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flipH="1">
              <a:off x="7425267" y="3681413"/>
              <a:ext cx="4763558" cy="3176587"/>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677334" y="609600"/>
            <a:ext cx="8596668" cy="1320800"/>
          </a:xfrm>
          <a:prstGeom prst="rect"/>
        </p:spPr>
        <p:txBody>
          <a:bodyPr anchor="t" bIns="45720" lIns="91440" rIns="91440" rtlCol="0" tIns="45720" vert="horz">
            <a:normAutofit/>
          </a:bodyPr>
          <a:p>
            <a:r>
              <a:rPr lang="ru-RU" smtClean="0"/>
              <a:t>Образец заголовка</a:t>
            </a:r>
            <a:endParaRPr dirty="0" lang="en-US"/>
          </a:p>
        </p:txBody>
      </p:sp>
      <p:sp>
        <p:nvSpPr>
          <p:cNvPr id="1048585" name="Text Placeholder 2"/>
          <p:cNvSpPr>
            <a:spLocks noGrp="1"/>
          </p:cNvSpPr>
          <p:nvPr>
            <p:ph type="body" idx="1"/>
          </p:nvPr>
        </p:nvSpPr>
        <p:spPr>
          <a:xfrm>
            <a:off x="677334" y="2160589"/>
            <a:ext cx="8596668" cy="3880773"/>
          </a:xfrm>
          <a:prstGeom prst="rect"/>
        </p:spPr>
        <p:txBody>
          <a:bodyPr bIns="45720" lIns="91440" rIns="91440" rtlCol="0" tIns="45720" vert="horz">
            <a:normAutofit/>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lang="en-US"/>
          </a:p>
        </p:txBody>
      </p:sp>
      <p:sp>
        <p:nvSpPr>
          <p:cNvPr id="1048586" name="Date Placeholder 3"/>
          <p:cNvSpPr>
            <a:spLocks noGrp="1"/>
          </p:cNvSpPr>
          <p:nvPr>
            <p:ph type="dt" sz="half" idx="2"/>
          </p:nvPr>
        </p:nvSpPr>
        <p:spPr>
          <a:xfrm>
            <a:off x="7205133" y="6041362"/>
            <a:ext cx="911939" cy="365125"/>
          </a:xfrm>
          <a:prstGeom prst="rect"/>
        </p:spPr>
        <p:txBody>
          <a:bodyPr anchor="ctr" bIns="45720" lIns="91440" rIns="91440" rtlCol="0" tIns="45720" vert="horz"/>
          <a:lstStyle>
            <a:lvl1pPr algn="r">
              <a:defRPr sz="900">
                <a:solidFill>
                  <a:schemeClr val="tx1">
                    <a:tint val="75000"/>
                  </a:schemeClr>
                </a:solidFill>
              </a:defRPr>
            </a:lvl1pPr>
          </a:lstStyle>
          <a:p>
            <a:fld id="{D26429DA-718D-4B7D-889C-D959EAE16665}" type="datetimeFigureOut">
              <a:rPr lang="ru-RU" smtClean="0"/>
              <a:t>28.12.2022</a:t>
            </a:fld>
            <a:endParaRPr lang="ru-RU"/>
          </a:p>
        </p:txBody>
      </p:sp>
      <p:sp>
        <p:nvSpPr>
          <p:cNvPr id="1048587" name="Footer Placeholder 4"/>
          <p:cNvSpPr>
            <a:spLocks noGrp="1"/>
          </p:cNvSpPr>
          <p:nvPr>
            <p:ph type="ftr" sz="quarter" idx="3"/>
          </p:nvPr>
        </p:nvSpPr>
        <p:spPr>
          <a:xfrm>
            <a:off x="677334" y="6041362"/>
            <a:ext cx="6297612" cy="365125"/>
          </a:xfrm>
          <a:prstGeom prst="rect"/>
        </p:spPr>
        <p:txBody>
          <a:bodyPr anchor="ctr" bIns="45720" lIns="91440" rIns="91440" rtlCol="0" tIns="45720" vert="horz"/>
          <a:lstStyle>
            <a:lvl1pPr algn="l">
              <a:defRPr sz="900">
                <a:solidFill>
                  <a:schemeClr val="tx1">
                    <a:tint val="75000"/>
                  </a:schemeClr>
                </a:solidFill>
              </a:defRPr>
            </a:lvl1pPr>
          </a:lstStyle>
          <a:p>
            <a:endParaRPr lang="ru-RU"/>
          </a:p>
        </p:txBody>
      </p:sp>
      <p:sp>
        <p:nvSpPr>
          <p:cNvPr id="1048588" name="Slide Number Placeholder 5"/>
          <p:cNvSpPr>
            <a:spLocks noGrp="1"/>
          </p:cNvSpPr>
          <p:nvPr>
            <p:ph type="sldNum" sz="quarter" idx="4"/>
          </p:nvPr>
        </p:nvSpPr>
        <p:spPr>
          <a:xfrm>
            <a:off x="8590663" y="6041362"/>
            <a:ext cx="683339" cy="365125"/>
          </a:xfrm>
          <a:prstGeom prst="rect"/>
        </p:spPr>
        <p:txBody>
          <a:bodyPr anchor="ctr" bIns="45720" lIns="91440" rIns="91440" rtlCol="0" tIns="45720" vert="horz"/>
          <a:lstStyle>
            <a:lvl1pPr algn="r">
              <a:defRPr sz="900">
                <a:solidFill>
                  <a:schemeClr val="accent1">
                    <a:lumMod val="75000"/>
                  </a:schemeClr>
                </a:solidFill>
              </a:defRPr>
            </a:lvl1pPr>
          </a:lstStyle>
          <a:p>
            <a:fld id="{6BB72426-D848-45C3-9577-33792B9C0591}" type="slidenum">
              <a:rPr lang="ru-RU" smtClean="0"/>
              <a:t>‹#›</a:t>
            </a:fld>
            <a:endParaRPr lang="ru-RU"/>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eaLnBrk="1" hangingPunct="1" latinLnBrk="0" rtl="0">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3.jpeg"/><Relationship Id="rId3"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02" name="Заголовок 1"/>
          <p:cNvSpPr>
            <a:spLocks noGrp="1"/>
          </p:cNvSpPr>
          <p:nvPr>
            <p:ph type="ctrTitle"/>
          </p:nvPr>
        </p:nvSpPr>
        <p:spPr>
          <a:xfrm>
            <a:off x="2547600" y="1872430"/>
            <a:ext cx="5881025" cy="2070920"/>
          </a:xfrm>
        </p:spPr>
        <p:txBody>
          <a:bodyPr/>
          <a:p>
            <a:r>
              <a:rPr dirty="0" lang="ru-RU" smtClean="0"/>
              <a:t> </a:t>
            </a:r>
            <a:r>
              <a:rPr dirty="0" lang="ru-RU" err="1" smtClean="0"/>
              <a:t>Сабактын</a:t>
            </a:r>
            <a:r>
              <a:rPr dirty="0" lang="ru-RU" smtClean="0"/>
              <a:t> </a:t>
            </a:r>
            <a:r>
              <a:rPr dirty="0" lang="ru-RU" err="1" smtClean="0"/>
              <a:t>темасы</a:t>
            </a:r>
            <a:r>
              <a:rPr dirty="0" lang="ru-RU" smtClean="0"/>
              <a:t>:« </a:t>
            </a:r>
            <a:r>
              <a:rPr dirty="0" lang="ru-RU" err="1" smtClean="0"/>
              <a:t>Китеп</a:t>
            </a:r>
            <a:r>
              <a:rPr dirty="0" lang="ru-RU" smtClean="0"/>
              <a:t> </a:t>
            </a:r>
            <a:r>
              <a:rPr dirty="0" lang="ru-RU" err="1" smtClean="0"/>
              <a:t>менин</a:t>
            </a:r>
            <a:r>
              <a:rPr dirty="0" lang="ru-RU" smtClean="0"/>
              <a:t> </a:t>
            </a:r>
            <a:r>
              <a:rPr dirty="0" lang="ru-RU" err="1" smtClean="0"/>
              <a:t>жакыным</a:t>
            </a:r>
            <a:r>
              <a:rPr dirty="0" lang="ru-RU" smtClean="0"/>
              <a:t>».</a:t>
            </a:r>
            <a:endParaRPr dirty="0" lang="ru-RU"/>
          </a:p>
        </p:txBody>
      </p:sp>
      <p:sp>
        <p:nvSpPr>
          <p:cNvPr id="1048603" name="Подзаголовок 2"/>
          <p:cNvSpPr>
            <a:spLocks noGrp="1"/>
          </p:cNvSpPr>
          <p:nvPr>
            <p:ph type="subTitle" idx="1"/>
          </p:nvPr>
        </p:nvSpPr>
        <p:spPr>
          <a:xfrm>
            <a:off x="-119270" y="-1707186"/>
            <a:ext cx="13400117" cy="6496542"/>
          </a:xfrm>
        </p:spPr>
        <p:txBody>
          <a:bodyPr/>
          <a:p>
            <a:r>
              <a:rPr dirty="0" lang="ky-KG" smtClean="0">
                <a:solidFill>
                  <a:srgbClr val="FF0000"/>
                </a:solidFill>
              </a:rPr>
              <a:t>Сабак</a:t>
            </a:r>
            <a:endParaRPr dirty="0" lang="ru-RU">
              <a:solidFill>
                <a:srgbClr val="FF0000"/>
              </a:solidFill>
            </a:endParaRPr>
          </a:p>
        </p:txBody>
      </p:sp>
      <p:pic>
        <p:nvPicPr>
          <p:cNvPr id="2097152" name="Рисунок 3"/>
          <p:cNvPicPr>
            <a:picLocks noChangeAspect="1"/>
          </p:cNvPicPr>
          <p:nvPr/>
        </p:nvPicPr>
        <p:blipFill>
          <a:blip xmlns:r="http://schemas.openxmlformats.org/officeDocument/2006/relationships" r:embed="rId1"/>
          <a:stretch>
            <a:fillRect/>
          </a:stretch>
        </p:blipFill>
        <p:spPr>
          <a:xfrm>
            <a:off x="285750" y="3886200"/>
            <a:ext cx="11389893" cy="4606290"/>
          </a:xfrm>
          <a:prstGeom prst="rect"/>
        </p:spPr>
      </p:pic>
      <p:pic>
        <p:nvPicPr>
          <p:cNvPr id="2097153" name="Рисунок 4"/>
          <p:cNvPicPr>
            <a:picLocks noChangeAspect="1"/>
          </p:cNvPicPr>
          <p:nvPr/>
        </p:nvPicPr>
        <p:blipFill>
          <a:blip xmlns:r="http://schemas.openxmlformats.org/officeDocument/2006/relationships" r:embed="rId1"/>
          <a:stretch>
            <a:fillRect/>
          </a:stretch>
        </p:blipFill>
        <p:spPr>
          <a:xfrm>
            <a:off x="2756343" y="4812030"/>
            <a:ext cx="7887428" cy="4775588"/>
          </a:xfrm>
          <a:prstGeom prst="rect"/>
        </p:spPr>
      </p:pic>
      <p:pic>
        <p:nvPicPr>
          <p:cNvPr id="2097154" name="Рисунок 5"/>
          <p:cNvPicPr>
            <a:picLocks noChangeAspect="1"/>
          </p:cNvPicPr>
          <p:nvPr/>
        </p:nvPicPr>
        <p:blipFill>
          <a:blip xmlns:r="http://schemas.openxmlformats.org/officeDocument/2006/relationships" r:embed="rId2" cstate="print"/>
          <a:stretch>
            <a:fillRect/>
          </a:stretch>
        </p:blipFill>
        <p:spPr>
          <a:xfrm>
            <a:off x="661248" y="5623560"/>
            <a:ext cx="2971535" cy="2100968"/>
          </a:xfrm>
          <a:prstGeom prst="rect"/>
        </p:spPr>
      </p:pic>
      <p:pic>
        <p:nvPicPr>
          <p:cNvPr id="2097155" name="Рисунок 6"/>
          <p:cNvPicPr>
            <a:picLocks noChangeAspect="1"/>
          </p:cNvPicPr>
          <p:nvPr/>
        </p:nvPicPr>
        <p:blipFill>
          <a:blip xmlns:r="http://schemas.openxmlformats.org/officeDocument/2006/relationships" r:embed="rId3"/>
          <a:stretch>
            <a:fillRect/>
          </a:stretch>
        </p:blipFill>
        <p:spPr>
          <a:xfrm>
            <a:off x="573063" y="736295"/>
            <a:ext cx="2445868" cy="1826277"/>
          </a:xfrm>
          <a:prstGeom prst="rect"/>
        </p:spPr>
      </p:pic>
      <p:pic>
        <p:nvPicPr>
          <p:cNvPr id="2097156" name="Рисунок 7"/>
          <p:cNvPicPr>
            <a:picLocks noChangeAspect="1"/>
          </p:cNvPicPr>
          <p:nvPr/>
        </p:nvPicPr>
        <p:blipFill>
          <a:blip xmlns:r="http://schemas.openxmlformats.org/officeDocument/2006/relationships" r:embed="rId4" cstate="print"/>
          <a:stretch>
            <a:fillRect/>
          </a:stretch>
        </p:blipFill>
        <p:spPr>
          <a:xfrm flipH="1" flipV="1">
            <a:off x="8912496" y="280627"/>
            <a:ext cx="3625384" cy="4147422"/>
          </a:xfrm>
          <a:prstGeom prst="rect"/>
        </p:spPr>
      </p:pic>
      <p:pic>
        <p:nvPicPr>
          <p:cNvPr id="2097157" name="Рисунок 8"/>
          <p:cNvPicPr>
            <a:picLocks noChangeAspect="1"/>
          </p:cNvPicPr>
          <p:nvPr/>
        </p:nvPicPr>
        <p:blipFill>
          <a:blip xmlns:r="http://schemas.openxmlformats.org/officeDocument/2006/relationships" r:embed="rId5" cstate="print"/>
          <a:stretch>
            <a:fillRect/>
          </a:stretch>
        </p:blipFill>
        <p:spPr>
          <a:xfrm>
            <a:off x="573063" y="2217791"/>
            <a:ext cx="3298543" cy="1826277"/>
          </a:xfrm>
          <a:prstGeom prst="rect"/>
        </p:spPr>
      </p:pic>
      <p:pic>
        <p:nvPicPr>
          <p:cNvPr id="2097158" name="Picture 2" descr="Рамки для текста фото поздравления: Школьные рамочки для оформления текста  скачать онлайн шаблон | Бесплатные трафареты, Школьные фрески, Бумажные  рамки"/>
          <p:cNvPicPr>
            <a:picLocks noChangeAspect="1" noChangeArrowheads="1"/>
          </p:cNvPicPr>
          <p:nvPr/>
        </p:nvPicPr>
        <p:blipFill>
          <a:blip xmlns:r="http://schemas.openxmlformats.org/officeDocument/2006/relationships" r:embed="rId6"/>
          <a:srcRect/>
          <a:stretch>
            <a:fillRect/>
          </a:stretch>
        </p:blipFill>
        <p:spPr bwMode="auto">
          <a:xfrm flipH="1">
            <a:off x="109856" y="-1127125"/>
            <a:ext cx="45719" cy="2352675"/>
          </a:xfrm>
          <a:prstGeom prst="rect"/>
          <a:noFill/>
        </p:spPr>
      </p:pic>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26" name="Заголовок 1"/>
          <p:cNvSpPr>
            <a:spLocks noGrp="1"/>
          </p:cNvSpPr>
          <p:nvPr>
            <p:ph type="title"/>
          </p:nvPr>
        </p:nvSpPr>
        <p:spPr>
          <a:xfrm>
            <a:off x="677334" y="609600"/>
            <a:ext cx="8596668" cy="1059180"/>
          </a:xfrm>
        </p:spPr>
        <p:txBody>
          <a:bodyPr/>
          <a:p>
            <a:r>
              <a:rPr dirty="0" lang="ky-KG"/>
              <a:t> </a:t>
            </a:r>
            <a:r>
              <a:rPr dirty="0" lang="ky-KG" smtClean="0"/>
              <a:t>       Китепти көп окууган көптү билет</a:t>
            </a:r>
            <a:endParaRPr dirty="0" lang="ru-RU"/>
          </a:p>
        </p:txBody>
      </p:sp>
      <p:pic>
        <p:nvPicPr>
          <p:cNvPr id="2097167" name="Picture 2" descr="Сказки для детей 4-5-6 лет. Читать онлайн лучшие сказки."/>
          <p:cNvPicPr>
            <a:picLocks noChangeAspect="1" noChangeArrowheads="1"/>
          </p:cNvPicPr>
          <p:nvPr/>
        </p:nvPicPr>
        <p:blipFill>
          <a:blip xmlns:r="http://schemas.openxmlformats.org/officeDocument/2006/relationships" r:embed="rId1"/>
          <a:srcRect/>
          <a:stretch>
            <a:fillRect/>
          </a:stretch>
        </p:blipFill>
        <p:spPr bwMode="auto">
          <a:xfrm>
            <a:off x="868680" y="-1623059"/>
            <a:ext cx="7646670" cy="891539"/>
          </a:xfrm>
          <a:prstGeom prst="rect"/>
          <a:noFill/>
        </p:spPr>
      </p:pic>
      <p:pic>
        <p:nvPicPr>
          <p:cNvPr id="2097168" name="Picture 4" descr="Пять книг, которые изменили мою карьеру программиста / Хабр"/>
          <p:cNvPicPr>
            <a:picLocks noChangeAspect="1" noGrp="1" noChangeArrowheads="1"/>
          </p:cNvPicPr>
          <p:nvPr>
            <p:ph idx="1"/>
          </p:nvPr>
        </p:nvPicPr>
        <p:blipFill>
          <a:blip xmlns:r="http://schemas.openxmlformats.org/officeDocument/2006/relationships" r:embed="rId2"/>
          <a:srcRect/>
          <a:stretch>
            <a:fillRect/>
          </a:stretch>
        </p:blipFill>
        <p:spPr bwMode="auto">
          <a:xfrm>
            <a:off x="192213" y="1668780"/>
            <a:ext cx="9566910" cy="6263640"/>
          </a:xfrm>
          <a:prstGeom prst="rect"/>
          <a:noFill/>
        </p:spPr>
      </p:pic>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27" name="Заголовок 1"/>
          <p:cNvSpPr>
            <a:spLocks noGrp="1"/>
          </p:cNvSpPr>
          <p:nvPr>
            <p:ph type="title"/>
          </p:nvPr>
        </p:nvSpPr>
        <p:spPr/>
        <p:txBody>
          <a:bodyPr/>
          <a:p>
            <a:r>
              <a:rPr dirty="0" lang="ky-KG" smtClean="0"/>
              <a:t>Китеп-адамды ааламдын кожоюуну кылат!</a:t>
            </a:r>
            <a:endParaRPr dirty="0" lang="ru-RU"/>
          </a:p>
        </p:txBody>
      </p:sp>
      <p:pic>
        <p:nvPicPr>
          <p:cNvPr id="2097169" name="Объект 3"/>
          <p:cNvPicPr>
            <a:picLocks noChangeAspect="1" noGrp="1"/>
          </p:cNvPicPr>
          <p:nvPr>
            <p:ph idx="1"/>
          </p:nvPr>
        </p:nvPicPr>
        <p:blipFill>
          <a:blip xmlns:r="http://schemas.openxmlformats.org/officeDocument/2006/relationships" r:embed="rId1"/>
          <a:stretch>
            <a:fillRect/>
          </a:stretch>
        </p:blipFill>
        <p:spPr>
          <a:xfrm>
            <a:off x="677334" y="1703070"/>
            <a:ext cx="8981016" cy="5154930"/>
          </a:xfrm>
        </p:spPr>
      </p:pic>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28" name="Заголовок 1"/>
          <p:cNvSpPr>
            <a:spLocks noGrp="1"/>
          </p:cNvSpPr>
          <p:nvPr>
            <p:ph type="title"/>
          </p:nvPr>
        </p:nvSpPr>
        <p:spPr>
          <a:xfrm rot="10648433">
            <a:off x="10356078" y="3279396"/>
            <a:ext cx="7127399" cy="78161"/>
          </a:xfrm>
        </p:spPr>
        <p:txBody>
          <a:bodyPr>
            <a:normAutofit fontScale="90000"/>
          </a:bodyPr>
          <a:p>
            <a:r>
              <a:rPr dirty="0" lang="ky-KG" smtClean="0"/>
              <a:t>                                                   .</a:t>
            </a:r>
            <a:endParaRPr dirty="0" lang="ru-RU"/>
          </a:p>
        </p:txBody>
      </p:sp>
      <p:pic>
        <p:nvPicPr>
          <p:cNvPr id="2097170" name="Объект 3"/>
          <p:cNvPicPr>
            <a:picLocks noChangeAspect="1" noGrp="1"/>
          </p:cNvPicPr>
          <p:nvPr>
            <p:ph idx="1"/>
          </p:nvPr>
        </p:nvPicPr>
        <p:blipFill>
          <a:blip xmlns:r="http://schemas.openxmlformats.org/officeDocument/2006/relationships" r:embed="rId1"/>
          <a:stretch>
            <a:fillRect/>
          </a:stretch>
        </p:blipFill>
        <p:spPr>
          <a:xfrm rot="1066988" flipV="1">
            <a:off x="-548159" y="8501817"/>
            <a:ext cx="5822155" cy="67320"/>
          </a:xfrm>
        </p:spPr>
      </p:pic>
      <p:pic>
        <p:nvPicPr>
          <p:cNvPr id="2097171" name="Рисунок 4"/>
          <p:cNvPicPr>
            <a:picLocks noChangeAspect="1"/>
          </p:cNvPicPr>
          <p:nvPr/>
        </p:nvPicPr>
        <p:blipFill>
          <a:blip xmlns:r="http://schemas.openxmlformats.org/officeDocument/2006/relationships" r:embed="rId2"/>
          <a:stretch>
            <a:fillRect/>
          </a:stretch>
        </p:blipFill>
        <p:spPr>
          <a:xfrm rot="1066988" flipV="1">
            <a:off x="-1422913" y="8786068"/>
            <a:ext cx="10058400" cy="116303"/>
          </a:xfrm>
          <a:prstGeom prst="rect"/>
        </p:spPr>
      </p:pic>
      <p:pic>
        <p:nvPicPr>
          <p:cNvPr id="2097172" name="Рисунок 5"/>
          <p:cNvPicPr>
            <a:picLocks noChangeAspect="1"/>
          </p:cNvPicPr>
          <p:nvPr/>
        </p:nvPicPr>
        <p:blipFill>
          <a:blip xmlns:r="http://schemas.openxmlformats.org/officeDocument/2006/relationships" r:embed="rId3" cstate="print"/>
          <a:stretch>
            <a:fillRect/>
          </a:stretch>
        </p:blipFill>
        <p:spPr>
          <a:xfrm>
            <a:off x="491491" y="7252853"/>
            <a:ext cx="1374402" cy="722972"/>
          </a:xfrm>
          <a:prstGeom prst="rect"/>
        </p:spPr>
      </p:pic>
      <p:pic>
        <p:nvPicPr>
          <p:cNvPr id="2097173" name="Picture 2" descr="книга рисованной книги пять книг, книжный клипарт, красный, синий PNG и  PSD-файл пнг для бесплатной загрузки"/>
          <p:cNvPicPr>
            <a:picLocks noChangeAspect="1" noChangeArrowheads="1"/>
          </p:cNvPicPr>
          <p:nvPr/>
        </p:nvPicPr>
        <p:blipFill>
          <a:blip xmlns:r="http://schemas.openxmlformats.org/officeDocument/2006/relationships" r:embed="rId4"/>
          <a:srcRect/>
          <a:stretch>
            <a:fillRect/>
          </a:stretch>
        </p:blipFill>
        <p:spPr bwMode="auto">
          <a:xfrm>
            <a:off x="-1" y="310050"/>
            <a:ext cx="5676653" cy="6490799"/>
          </a:xfrm>
          <a:prstGeom prst="rect"/>
          <a:noFill/>
        </p:spPr>
      </p:pic>
      <p:pic>
        <p:nvPicPr>
          <p:cNvPr id="2097174" name="Picture 4" descr="Китеп окуу бугунку санариптешкен мезгилде жаш муундардын арасында  популярдуулукка ээ эмес."/>
          <p:cNvPicPr>
            <a:picLocks noChangeAspect="1" noChangeArrowheads="1"/>
          </p:cNvPicPr>
          <p:nvPr/>
        </p:nvPicPr>
        <p:blipFill>
          <a:blip xmlns:r="http://schemas.openxmlformats.org/officeDocument/2006/relationships" r:embed="rId5"/>
          <a:srcRect/>
          <a:stretch>
            <a:fillRect/>
          </a:stretch>
        </p:blipFill>
        <p:spPr bwMode="auto">
          <a:xfrm>
            <a:off x="4689474" y="310051"/>
            <a:ext cx="7502526" cy="6547950"/>
          </a:xfrm>
          <a:prstGeom prst="rect"/>
          <a:noFill/>
        </p:spPr>
      </p:pic>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pic>
        <p:nvPicPr>
          <p:cNvPr id="2097175" name="Объект 3"/>
          <p:cNvPicPr>
            <a:picLocks noChangeAspect="1" noGrp="1"/>
          </p:cNvPicPr>
          <p:nvPr>
            <p:ph idx="1"/>
          </p:nvPr>
        </p:nvPicPr>
        <p:blipFill>
          <a:blip xmlns:r="http://schemas.openxmlformats.org/officeDocument/2006/relationships" r:embed="rId1" cstate="print"/>
          <a:stretch>
            <a:fillRect/>
          </a:stretch>
        </p:blipFill>
        <p:spPr>
          <a:xfrm flipH="1">
            <a:off x="2914649" y="7443597"/>
            <a:ext cx="598329" cy="65912"/>
          </a:xfrm>
        </p:spPr>
      </p:pic>
      <p:pic>
        <p:nvPicPr>
          <p:cNvPr id="2097176" name="Picture 2" descr="23-апрель - Бүткүл дүйнөлүк китеп күнү"/>
          <p:cNvPicPr>
            <a:picLocks noChangeAspect="1" noChangeArrowheads="1"/>
          </p:cNvPicPr>
          <p:nvPr/>
        </p:nvPicPr>
        <p:blipFill>
          <a:blip xmlns:r="http://schemas.openxmlformats.org/officeDocument/2006/relationships" r:embed="rId2"/>
          <a:srcRect/>
          <a:stretch>
            <a:fillRect/>
          </a:stretch>
        </p:blipFill>
        <p:spPr bwMode="auto">
          <a:xfrm>
            <a:off x="677334" y="1270000"/>
            <a:ext cx="10668000" cy="4971143"/>
          </a:xfrm>
          <a:prstGeom prst="rect"/>
          <a:noFill/>
        </p:spPr>
      </p:pic>
      <p:sp>
        <p:nvSpPr>
          <p:cNvPr id="1048629" name="Заголовок 4"/>
          <p:cNvSpPr>
            <a:spLocks noGrp="1"/>
          </p:cNvSpPr>
          <p:nvPr>
            <p:ph type="title"/>
          </p:nvPr>
        </p:nvSpPr>
        <p:spPr>
          <a:xfrm flipV="1">
            <a:off x="677334" y="1226590"/>
            <a:ext cx="8596668" cy="45719"/>
          </a:xfrm>
        </p:spPr>
        <p:txBody>
          <a:bodyPr>
            <a:normAutofit fontScale="90000"/>
          </a:bodyPr>
          <a:p>
            <a:endParaRPr dirty="0" lang="ru-RU"/>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30" name="Объект 2"/>
          <p:cNvSpPr>
            <a:spLocks noGrp="1"/>
          </p:cNvSpPr>
          <p:nvPr>
            <p:ph idx="1"/>
          </p:nvPr>
        </p:nvSpPr>
        <p:spPr/>
        <p:txBody>
          <a:bodyPr/>
          <a:p>
            <a:endParaRPr lang="ru-RU"/>
          </a:p>
        </p:txBody>
      </p:sp>
      <p:pic>
        <p:nvPicPr>
          <p:cNvPr id="2097177" name="Picture 2" descr="23-апрель - Бүткүл дүйнөлүк китеп күнү"/>
          <p:cNvPicPr>
            <a:picLocks noChangeAspect="1" noChangeArrowheads="1"/>
          </p:cNvPicPr>
          <p:nvPr/>
        </p:nvPicPr>
        <p:blipFill>
          <a:blip xmlns:r="http://schemas.openxmlformats.org/officeDocument/2006/relationships" r:embed="rId1"/>
          <a:srcRect/>
          <a:stretch>
            <a:fillRect/>
          </a:stretch>
        </p:blipFill>
        <p:spPr bwMode="auto">
          <a:xfrm rot="946177" flipV="1">
            <a:off x="3742180" y="2160589"/>
            <a:ext cx="2466975" cy="194135"/>
          </a:xfrm>
          <a:prstGeom prst="rect"/>
          <a:noFill/>
        </p:spPr>
      </p:pic>
      <p:pic>
        <p:nvPicPr>
          <p:cNvPr id="2097178" name="Picture 4" descr="Китептин душманы, mp3 скачать."/>
          <p:cNvPicPr>
            <a:picLocks noChangeAspect="1" noChangeArrowheads="1"/>
          </p:cNvPicPr>
          <p:nvPr/>
        </p:nvPicPr>
        <p:blipFill>
          <a:blip xmlns:r="http://schemas.openxmlformats.org/officeDocument/2006/relationships" r:embed="rId2"/>
          <a:srcRect/>
          <a:stretch>
            <a:fillRect/>
          </a:stretch>
        </p:blipFill>
        <p:spPr bwMode="auto">
          <a:xfrm>
            <a:off x="0" y="1418215"/>
            <a:ext cx="12192000" cy="5439785"/>
          </a:xfrm>
          <a:prstGeom prst="rect"/>
          <a:noFill/>
        </p:spPr>
      </p:pic>
      <p:sp>
        <p:nvSpPr>
          <p:cNvPr id="1048631" name="Заголовок 3"/>
          <p:cNvSpPr>
            <a:spLocks noGrp="1"/>
          </p:cNvSpPr>
          <p:nvPr>
            <p:ph type="title"/>
          </p:nvPr>
        </p:nvSpPr>
        <p:spPr/>
        <p:txBody>
          <a:bodyPr/>
          <a:p>
            <a:r>
              <a:rPr dirty="0" lang="ky-KG" smtClean="0"/>
              <a:t>Китептин душманы.</a:t>
            </a:r>
            <a:endParaRPr dirty="0" lang="ru-RU"/>
          </a:p>
        </p:txBody>
      </p: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32" name="Заголовок 1"/>
          <p:cNvSpPr>
            <a:spLocks noGrp="1"/>
          </p:cNvSpPr>
          <p:nvPr>
            <p:ph type="title"/>
          </p:nvPr>
        </p:nvSpPr>
        <p:spPr/>
        <p:txBody>
          <a:bodyPr/>
          <a:p>
            <a:r>
              <a:rPr dirty="0" lang="ru-RU" err="1" smtClean="0"/>
              <a:t>Дүйнөдө</a:t>
            </a:r>
            <a:r>
              <a:rPr dirty="0" lang="ru-RU" smtClean="0"/>
              <a:t> </a:t>
            </a:r>
            <a:r>
              <a:rPr dirty="0" lang="ru-RU" err="1" smtClean="0"/>
              <a:t>эң</a:t>
            </a:r>
            <a:r>
              <a:rPr dirty="0" lang="ru-RU" smtClean="0"/>
              <a:t> </a:t>
            </a:r>
            <a:r>
              <a:rPr dirty="0" lang="ru-RU" err="1" smtClean="0"/>
              <a:t>кичине</a:t>
            </a:r>
            <a:r>
              <a:rPr dirty="0" lang="ru-RU" smtClean="0"/>
              <a:t> </a:t>
            </a:r>
            <a:r>
              <a:rPr dirty="0" lang="ru-RU" err="1" smtClean="0"/>
              <a:t>китептер</a:t>
            </a:r>
            <a:r>
              <a:rPr dirty="0" lang="ru-RU" smtClean="0"/>
              <a:t>.</a:t>
            </a:r>
            <a:endParaRPr dirty="0" lang="ru-RU"/>
          </a:p>
        </p:txBody>
      </p:sp>
      <p:sp>
        <p:nvSpPr>
          <p:cNvPr id="1048633" name="Объект 2"/>
          <p:cNvSpPr>
            <a:spLocks noGrp="1"/>
          </p:cNvSpPr>
          <p:nvPr>
            <p:ph idx="1"/>
          </p:nvPr>
        </p:nvSpPr>
        <p:spPr>
          <a:xfrm>
            <a:off x="677334" y="1930401"/>
            <a:ext cx="8596668" cy="4757866"/>
          </a:xfrm>
        </p:spPr>
        <p:txBody>
          <a:bodyPr/>
          <a:p>
            <a:pPr indent="0" marL="0">
              <a:buNone/>
            </a:pPr>
            <a:endParaRPr dirty="0" lang="ru-RU"/>
          </a:p>
        </p:txBody>
      </p:sp>
      <p:sp>
        <p:nvSpPr>
          <p:cNvPr id="1048634" name="Овал 4"/>
          <p:cNvSpPr/>
          <p:nvPr/>
        </p:nvSpPr>
        <p:spPr>
          <a:xfrm>
            <a:off x="677335" y="1930400"/>
            <a:ext cx="3266016" cy="3535217"/>
          </a:xfrm>
          <a:prstGeom prst="ellipse"/>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ru-RU" err="1" smtClean="0"/>
              <a:t>Дуйнодогу</a:t>
            </a:r>
            <a:r>
              <a:rPr dirty="0" lang="ru-RU" smtClean="0"/>
              <a:t> эн </a:t>
            </a:r>
            <a:r>
              <a:rPr dirty="0" lang="ru-RU" err="1" smtClean="0"/>
              <a:t>кичине</a:t>
            </a:r>
            <a:r>
              <a:rPr dirty="0" lang="ru-RU" smtClean="0"/>
              <a:t> </a:t>
            </a:r>
            <a:r>
              <a:rPr dirty="0" lang="ru-RU" err="1" smtClean="0"/>
              <a:t>китеп</a:t>
            </a:r>
            <a:r>
              <a:rPr dirty="0" lang="ru-RU" smtClean="0"/>
              <a:t> .128 </a:t>
            </a:r>
            <a:r>
              <a:rPr dirty="0" lang="ru-RU" err="1" smtClean="0"/>
              <a:t>жыл</a:t>
            </a:r>
            <a:r>
              <a:rPr dirty="0" lang="ru-RU" smtClean="0"/>
              <a:t> </a:t>
            </a:r>
            <a:r>
              <a:rPr dirty="0" lang="ru-RU" err="1" smtClean="0"/>
              <a:t>мурда</a:t>
            </a:r>
            <a:r>
              <a:rPr dirty="0" lang="ru-RU" smtClean="0"/>
              <a:t> </a:t>
            </a:r>
            <a:r>
              <a:rPr dirty="0" lang="ru-RU" err="1" smtClean="0"/>
              <a:t>басылып</a:t>
            </a:r>
            <a:r>
              <a:rPr dirty="0" lang="ru-RU" smtClean="0"/>
              <a:t> </a:t>
            </a:r>
            <a:r>
              <a:rPr dirty="0" lang="ru-RU" err="1" smtClean="0"/>
              <a:t>жана</a:t>
            </a:r>
            <a:r>
              <a:rPr dirty="0" lang="ru-RU" smtClean="0"/>
              <a:t> к</a:t>
            </a:r>
            <a:r>
              <a:rPr dirty="0" lang="ky-KG" smtClean="0"/>
              <a:t>өлөмү боюнча эң кичине китеп куран китеп табылган.</a:t>
            </a:r>
            <a:endParaRPr dirty="0" lang="ru-RU"/>
          </a:p>
        </p:txBody>
      </p:sp>
      <p:pic>
        <p:nvPicPr>
          <p:cNvPr id="2097179" name="Picture 2" descr="Китеп - менин жан дуйном."/>
          <p:cNvPicPr>
            <a:picLocks noChangeAspect="1" noChangeArrowheads="1"/>
          </p:cNvPicPr>
          <p:nvPr/>
        </p:nvPicPr>
        <p:blipFill>
          <a:blip xmlns:r="http://schemas.openxmlformats.org/officeDocument/2006/relationships" r:embed="rId1"/>
          <a:srcRect/>
          <a:stretch>
            <a:fillRect/>
          </a:stretch>
        </p:blipFill>
        <p:spPr bwMode="auto">
          <a:xfrm>
            <a:off x="-1901382" y="-1440656"/>
            <a:ext cx="6096000" cy="1173163"/>
          </a:xfrm>
          <a:prstGeom prst="rect"/>
          <a:noFill/>
        </p:spPr>
      </p:pic>
      <p:pic>
        <p:nvPicPr>
          <p:cNvPr id="2097180" name="Picture 4" descr="Китеп - менин жан дуйном."/>
          <p:cNvPicPr>
            <a:picLocks noChangeAspect="1" noChangeArrowheads="1"/>
          </p:cNvPicPr>
          <p:nvPr/>
        </p:nvPicPr>
        <p:blipFill>
          <a:blip xmlns:r="http://schemas.openxmlformats.org/officeDocument/2006/relationships" r:embed="rId2"/>
          <a:srcRect/>
          <a:stretch>
            <a:fillRect/>
          </a:stretch>
        </p:blipFill>
        <p:spPr bwMode="auto">
          <a:xfrm>
            <a:off x="4267470" y="1930400"/>
            <a:ext cx="7334249" cy="4927600"/>
          </a:xfrm>
          <a:prstGeom prst="rect"/>
          <a:noFill/>
        </p:spPr>
      </p:pic>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35" name="Заголовок 1"/>
          <p:cNvSpPr>
            <a:spLocks noGrp="1"/>
          </p:cNvSpPr>
          <p:nvPr>
            <p:ph type="title"/>
          </p:nvPr>
        </p:nvSpPr>
        <p:spPr/>
        <p:txBody>
          <a:bodyPr/>
          <a:p>
            <a:r>
              <a:rPr dirty="0" lang="ky-KG" smtClean="0"/>
              <a:t>Китеп  жөнүндө макал- лакаптар.</a:t>
            </a:r>
            <a:endParaRPr dirty="0" lang="ru-RU"/>
          </a:p>
        </p:txBody>
      </p:sp>
      <p:sp>
        <p:nvSpPr>
          <p:cNvPr id="1048636" name="Объект 2"/>
          <p:cNvSpPr>
            <a:spLocks noGrp="1"/>
          </p:cNvSpPr>
          <p:nvPr>
            <p:ph idx="1"/>
          </p:nvPr>
        </p:nvSpPr>
        <p:spPr>
          <a:xfrm>
            <a:off x="517677" y="1754189"/>
            <a:ext cx="8596668" cy="3880773"/>
          </a:xfrm>
        </p:spPr>
        <p:txBody>
          <a:bodyPr>
            <a:noAutofit/>
          </a:bodyPr>
          <a:p>
            <a:r>
              <a:rPr dirty="0" sz="2800" lang="ky-KG" smtClean="0"/>
              <a:t>                        «  Китеп билим булагы билим өнөр чырагы.»                       «Билим алуу-ийне менен кудук казгандай».                                                          «Окуу билим азыгы билим ырыс казыгы.»                                                      «Илим- деңиз, билим –кайык».                                                                          «Китеп ,илим -тилсиз мугалим»                                                                     «Жети элдин  тилин бил,жети түрлүү билим бил»</a:t>
            </a:r>
            <a:endParaRPr dirty="0" sz="2800" lang="ru-RU"/>
          </a:p>
        </p:txBody>
      </p:sp>
      <p:pic>
        <p:nvPicPr>
          <p:cNvPr id="2097181" name="Picture 2" descr="Сказки для детей 4-5-6 лет. Читать онлайн лучшие сказки."/>
          <p:cNvPicPr>
            <a:picLocks noChangeAspect="1" noChangeArrowheads="1"/>
          </p:cNvPicPr>
          <p:nvPr/>
        </p:nvPicPr>
        <p:blipFill>
          <a:blip xmlns:r="http://schemas.openxmlformats.org/officeDocument/2006/relationships" r:embed="rId1"/>
          <a:srcRect/>
          <a:stretch>
            <a:fillRect/>
          </a:stretch>
        </p:blipFill>
        <p:spPr bwMode="auto">
          <a:xfrm>
            <a:off x="1534432" y="-3346223"/>
            <a:ext cx="2892425" cy="2804265"/>
          </a:xfrm>
          <a:prstGeom prst="rect"/>
          <a:noFill/>
        </p:spPr>
      </p:pic>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pic>
        <p:nvPicPr>
          <p:cNvPr id="2097182" name="Picture 4" descr="Китеп - менин жан дуйном."/>
          <p:cNvPicPr>
            <a:picLocks noChangeAspect="1" noChangeArrowheads="1"/>
          </p:cNvPicPr>
          <p:nvPr/>
        </p:nvPicPr>
        <p:blipFill>
          <a:blip xmlns:r="http://schemas.openxmlformats.org/officeDocument/2006/relationships" r:embed="rId1"/>
          <a:srcRect/>
          <a:stretch>
            <a:fillRect/>
          </a:stretch>
        </p:blipFill>
        <p:spPr bwMode="auto">
          <a:xfrm>
            <a:off x="0" y="0"/>
            <a:ext cx="11715750" cy="6686550"/>
          </a:xfrm>
          <a:prstGeom prst="rect"/>
          <a:noFill/>
        </p:spPr>
      </p:pic>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pic>
        <p:nvPicPr>
          <p:cNvPr id="2097183" name="Picture 2" descr="Китеп - менин жан дуйном."/>
          <p:cNvPicPr>
            <a:picLocks noChangeAspect="1" noChangeArrowheads="1"/>
          </p:cNvPicPr>
          <p:nvPr/>
        </p:nvPicPr>
        <p:blipFill>
          <a:blip xmlns:r="http://schemas.openxmlformats.org/officeDocument/2006/relationships" r:embed="rId1"/>
          <a:srcRect/>
          <a:stretch>
            <a:fillRect/>
          </a:stretch>
        </p:blipFill>
        <p:spPr bwMode="auto">
          <a:xfrm>
            <a:off x="171450" y="0"/>
            <a:ext cx="12020550" cy="6858000"/>
          </a:xfrm>
          <a:prstGeom prst="rect"/>
          <a:noFill/>
        </p:spPr>
      </p:pic>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pic>
        <p:nvPicPr>
          <p:cNvPr id="2097184" name="Picture 2" descr="Китеп - менин жан дуйном."/>
          <p:cNvPicPr>
            <a:picLocks noChangeAspect="1" noChangeArrowheads="1"/>
          </p:cNvPicPr>
          <p:nvPr/>
        </p:nvPicPr>
        <p:blipFill>
          <a:blip xmlns:r="http://schemas.openxmlformats.org/officeDocument/2006/relationships" r:embed="rId1"/>
          <a:srcRect/>
          <a:stretch>
            <a:fillRect/>
          </a:stretch>
        </p:blipFill>
        <p:spPr bwMode="auto">
          <a:xfrm>
            <a:off x="0" y="0"/>
            <a:ext cx="11791950" cy="6686550"/>
          </a:xfrm>
          <a:prstGeom prst="rect"/>
          <a:noFill/>
        </p:spPr>
      </p:pic>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09" name="Заголовок 1"/>
          <p:cNvSpPr>
            <a:spLocks noGrp="1"/>
          </p:cNvSpPr>
          <p:nvPr>
            <p:ph type="title"/>
          </p:nvPr>
        </p:nvSpPr>
        <p:spPr>
          <a:xfrm>
            <a:off x="2227839" y="2438400"/>
            <a:ext cx="8596668" cy="2869096"/>
          </a:xfrm>
        </p:spPr>
        <p:txBody>
          <a:bodyPr/>
          <a:p>
            <a:r>
              <a:rPr dirty="0" lang="ru-RU" err="1" smtClean="0"/>
              <a:t>Класстан</a:t>
            </a:r>
            <a:r>
              <a:rPr dirty="0" lang="ru-RU" smtClean="0"/>
              <a:t> </a:t>
            </a:r>
            <a:r>
              <a:rPr dirty="0" lang="ru-RU" err="1" smtClean="0"/>
              <a:t>тышкары</a:t>
            </a:r>
            <a:r>
              <a:rPr dirty="0" lang="ru-RU" smtClean="0"/>
              <a:t> </a:t>
            </a:r>
            <a:r>
              <a:rPr dirty="0" lang="ru-RU" err="1" smtClean="0"/>
              <a:t>иш</a:t>
            </a:r>
            <a:r>
              <a:rPr dirty="0" lang="ru-RU" smtClean="0"/>
              <a:t> чара.                  </a:t>
            </a:r>
            <a:r>
              <a:rPr dirty="0" lang="ru-RU" err="1" smtClean="0"/>
              <a:t>Тема:Китеп</a:t>
            </a:r>
            <a:r>
              <a:rPr dirty="0" lang="ru-RU" smtClean="0"/>
              <a:t> </a:t>
            </a:r>
            <a:r>
              <a:rPr dirty="0" lang="ru-RU" err="1" smtClean="0"/>
              <a:t>менин</a:t>
            </a:r>
            <a:r>
              <a:rPr dirty="0" lang="ru-RU" smtClean="0"/>
              <a:t> </a:t>
            </a:r>
            <a:r>
              <a:rPr dirty="0" lang="ru-RU" err="1" smtClean="0"/>
              <a:t>жакыным</a:t>
            </a:r>
            <a:r>
              <a:rPr dirty="0" lang="ru-RU" smtClean="0"/>
              <a:t>.                </a:t>
            </a:r>
            <a:r>
              <a:rPr dirty="0" lang="ru-RU" err="1" smtClean="0"/>
              <a:t>Аткаруучу</a:t>
            </a:r>
            <a:r>
              <a:rPr dirty="0" lang="ru-RU" smtClean="0"/>
              <a:t>  </a:t>
            </a:r>
            <a:r>
              <a:rPr dirty="0" lang="ru-RU" err="1" smtClean="0"/>
              <a:t>Мотубаева</a:t>
            </a:r>
            <a:r>
              <a:rPr dirty="0" lang="ru-RU" smtClean="0"/>
              <a:t> </a:t>
            </a:r>
            <a:r>
              <a:rPr dirty="0" lang="ru-RU" err="1" smtClean="0"/>
              <a:t>Назира</a:t>
            </a:r>
            <a:r>
              <a:rPr dirty="0" lang="ru-RU" smtClean="0"/>
              <a:t>.</a:t>
            </a:r>
            <a:endParaRPr dirty="0" lang="ru-RU"/>
          </a:p>
        </p:txBody>
      </p:sp>
      <p:sp>
        <p:nvSpPr>
          <p:cNvPr id="1048610" name="Объект 2"/>
          <p:cNvSpPr>
            <a:spLocks noGrp="1"/>
          </p:cNvSpPr>
          <p:nvPr>
            <p:ph idx="1"/>
          </p:nvPr>
        </p:nvSpPr>
        <p:spPr>
          <a:xfrm flipH="1" flipV="1">
            <a:off x="357809" y="8150087"/>
            <a:ext cx="319525" cy="437322"/>
          </a:xfrm>
        </p:spPr>
        <p:txBody>
          <a:bodyPr/>
          <a:p>
            <a:endParaRPr dirty="0" lang="ru-RU"/>
          </a:p>
        </p:txBody>
      </p:sp>
      <p:pic>
        <p:nvPicPr>
          <p:cNvPr id="2097159" name="Picture 2" descr="Рамки для текста фото поздравления: Школьные рамочки для оформления текста  скачать онлайн шаблон | Бесплатные трафареты, Школьные фрески, Бумажные  рамки"/>
          <p:cNvPicPr>
            <a:picLocks noChangeAspect="1" noChangeArrowheads="1"/>
          </p:cNvPicPr>
          <p:nvPr/>
        </p:nvPicPr>
        <p:blipFill>
          <a:blip xmlns:r="http://schemas.openxmlformats.org/officeDocument/2006/relationships" r:embed="rId1"/>
          <a:srcRect/>
          <a:stretch>
            <a:fillRect/>
          </a:stretch>
        </p:blipFill>
        <p:spPr bwMode="auto">
          <a:xfrm flipH="1" flipV="1">
            <a:off x="-3516421" y="6858000"/>
            <a:ext cx="3516421" cy="1868557"/>
          </a:xfrm>
          <a:prstGeom prst="rect"/>
          <a:noFill/>
        </p:spPr>
      </p:pic>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pic>
        <p:nvPicPr>
          <p:cNvPr id="2097185" name="Picture 2" descr="Китеп - менин жан дуйном."/>
          <p:cNvPicPr>
            <a:picLocks noChangeAspect="1" noChangeArrowheads="1"/>
          </p:cNvPicPr>
          <p:nvPr/>
        </p:nvPicPr>
        <p:blipFill>
          <a:blip xmlns:r="http://schemas.openxmlformats.org/officeDocument/2006/relationships" r:embed="rId1"/>
          <a:srcRect/>
          <a:stretch>
            <a:fillRect/>
          </a:stretch>
        </p:blipFill>
        <p:spPr bwMode="auto">
          <a:xfrm>
            <a:off x="304800" y="171450"/>
            <a:ext cx="11563350" cy="6686551"/>
          </a:xfrm>
          <a:prstGeom prst="rect"/>
          <a:noFill/>
        </p:spPr>
      </p:pic>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14" name="Заголовок 1"/>
          <p:cNvSpPr>
            <a:spLocks noGrp="1"/>
          </p:cNvSpPr>
          <p:nvPr>
            <p:ph type="title"/>
          </p:nvPr>
        </p:nvSpPr>
        <p:spPr/>
        <p:txBody>
          <a:bodyPr/>
          <a:p>
            <a:r>
              <a:rPr dirty="0" lang="ru-RU"/>
              <a:t> </a:t>
            </a:r>
            <a:r>
              <a:rPr dirty="0" lang="ru-RU" smtClean="0"/>
              <a:t>              </a:t>
            </a:r>
            <a:r>
              <a:rPr dirty="0" lang="ru-RU" err="1" smtClean="0"/>
              <a:t>сабактын</a:t>
            </a:r>
            <a:r>
              <a:rPr dirty="0" lang="ru-RU" smtClean="0"/>
              <a:t> </a:t>
            </a:r>
            <a:r>
              <a:rPr dirty="0" lang="ru-RU" err="1" smtClean="0"/>
              <a:t>максаты</a:t>
            </a:r>
            <a:r>
              <a:rPr dirty="0" lang="ru-RU" smtClean="0"/>
              <a:t>.</a:t>
            </a:r>
            <a:endParaRPr dirty="0" lang="ru-RU"/>
          </a:p>
        </p:txBody>
      </p:sp>
      <p:sp>
        <p:nvSpPr>
          <p:cNvPr id="1048615" name="Объект 2"/>
          <p:cNvSpPr>
            <a:spLocks noGrp="1"/>
          </p:cNvSpPr>
          <p:nvPr>
            <p:ph idx="1"/>
          </p:nvPr>
        </p:nvSpPr>
        <p:spPr>
          <a:xfrm>
            <a:off x="677334" y="1695797"/>
            <a:ext cx="8596668" cy="4345566"/>
          </a:xfrm>
        </p:spPr>
        <p:txBody>
          <a:bodyPr/>
          <a:p>
            <a:r>
              <a:rPr dirty="0" lang="ru-RU" smtClean="0"/>
              <a:t>            А) </a:t>
            </a:r>
            <a:r>
              <a:rPr dirty="0" lang="ru-RU" err="1" smtClean="0"/>
              <a:t>Китепке</a:t>
            </a:r>
            <a:r>
              <a:rPr dirty="0" lang="ru-RU" smtClean="0"/>
              <a:t> </a:t>
            </a:r>
            <a:r>
              <a:rPr dirty="0" lang="ru-RU" err="1" smtClean="0"/>
              <a:t>болгон</a:t>
            </a:r>
            <a:r>
              <a:rPr dirty="0" lang="ru-RU" smtClean="0"/>
              <a:t> </a:t>
            </a:r>
            <a:r>
              <a:rPr dirty="0" lang="ru-RU" err="1" smtClean="0"/>
              <a:t>кызыгууну</a:t>
            </a:r>
            <a:r>
              <a:rPr dirty="0" lang="ru-RU" smtClean="0"/>
              <a:t>, с</a:t>
            </a:r>
            <a:r>
              <a:rPr dirty="0" lang="ky-KG" smtClean="0"/>
              <a:t>үйүп окууну жакшыртуу,окуучунун китепке болгон көз карашын өзгөртүү, китеп бир эле билимге үндөбой мааниси  чоң экендигин түшүндүрүү.                                              </a:t>
            </a:r>
          </a:p>
          <a:p>
            <a:endParaRPr dirty="0" lang="ky-KG"/>
          </a:p>
          <a:p>
            <a:r>
              <a:rPr dirty="0" lang="ky-KG" smtClean="0"/>
              <a:t>              Б)Китептен көп сапаттарды  аларын,ошол жакшы мүнөздү  жашоодо пайда берүүсүн  түшүндүрүү.</a:t>
            </a:r>
          </a:p>
          <a:p>
            <a:endParaRPr dirty="0" lang="ky-KG"/>
          </a:p>
          <a:p>
            <a:r>
              <a:rPr dirty="0" lang="ky-KG"/>
              <a:t> </a:t>
            </a:r>
            <a:r>
              <a:rPr dirty="0" lang="ky-KG" smtClean="0"/>
              <a:t>             В) Китеп билим булагы деп айтып тургандай,китеп өзүнүн окурмандарын тырышчаактыкка, ынтымактуулукка  улуу кичүүнү сыйлоого чакырып тарбиялайт.   </a:t>
            </a:r>
          </a:p>
          <a:p>
            <a:endParaRPr dirty="0" lang="ky-KG"/>
          </a:p>
          <a:p>
            <a:endParaRPr dirty="0" lang="ky-KG" smtClean="0"/>
          </a:p>
          <a:p>
            <a:endParaRPr dirty="0" lang="ky-KG"/>
          </a:p>
          <a:p>
            <a:endParaRPr dirty="0" lang="ky-KG" smtClean="0"/>
          </a:p>
          <a:p>
            <a:endParaRPr dirty="0" lang="ky-KG"/>
          </a:p>
          <a:p>
            <a:endParaRPr dirty="0" lang="ky-KG" smtClean="0"/>
          </a:p>
          <a:p>
            <a:endParaRPr dirty="0" lang="ky-KG"/>
          </a:p>
          <a:p>
            <a:endParaRPr dirty="0" lang="ky-KG" smtClean="0"/>
          </a:p>
          <a:p>
            <a:endParaRPr dirty="0" lang="ky-KG"/>
          </a:p>
          <a:p>
            <a:endParaRPr dirty="0" lang="ky-KG" smtClean="0"/>
          </a:p>
          <a:p>
            <a:endParaRPr dirty="0" lang="ky-KG"/>
          </a:p>
          <a:p>
            <a:endParaRPr dirty="0" lang="ky-KG" smtClean="0"/>
          </a:p>
          <a:p>
            <a:endParaRPr dirty="0" lang="ru-RU"/>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16" name="Заголовок 1"/>
          <p:cNvSpPr>
            <a:spLocks noGrp="1"/>
          </p:cNvSpPr>
          <p:nvPr>
            <p:ph type="title"/>
          </p:nvPr>
        </p:nvSpPr>
        <p:spPr>
          <a:xfrm>
            <a:off x="677334" y="0"/>
            <a:ext cx="8596668" cy="1320800"/>
          </a:xfrm>
        </p:spPr>
        <p:txBody>
          <a:bodyPr/>
          <a:p>
            <a:r>
              <a:rPr dirty="0" lang="ky-KG" smtClean="0"/>
              <a:t>            Көрсөткүчтөр.</a:t>
            </a:r>
            <a:endParaRPr dirty="0" lang="ru-RU"/>
          </a:p>
        </p:txBody>
      </p:sp>
      <p:sp>
        <p:nvSpPr>
          <p:cNvPr id="1048617" name="Объект 2"/>
          <p:cNvSpPr>
            <a:spLocks noGrp="1"/>
          </p:cNvSpPr>
          <p:nvPr>
            <p:ph idx="1"/>
          </p:nvPr>
        </p:nvSpPr>
        <p:spPr>
          <a:xfrm>
            <a:off x="677334" y="814647"/>
            <a:ext cx="8596668" cy="5226715"/>
          </a:xfrm>
        </p:spPr>
        <p:txBody>
          <a:bodyPr>
            <a:noAutofit/>
          </a:bodyPr>
          <a:p>
            <a:r>
              <a:rPr b="1" dirty="0" sz="2400" lang="ky-KG" smtClean="0"/>
              <a:t>А) Эгерде окуучулар  китепке болгон кызыгууну, сүйүп окүүнү жакшыртышса,окуучунун китепке болгон  карашы өзгөрсө, китеп бир эле билимге үндөбөй,тарбиялык мааниси да чон экендигин түшүнсө.                  Б)   Китептен көп жакшы сапаттарды аларын ошол жакшы мүнөзү жашоодо         берүүсун тушүнсө.                                                                                                В)  Китеп билим булагы деп айтып  тургандай, китеп өзүнүн окурмандарын тырышчаактыкка ынтымактуулукка  улуу кичүүнү сыйлоого чакырып тартуулайт.</a:t>
            </a:r>
            <a:endParaRPr b="1" dirty="0" sz="2400" lang="ru-RU"/>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pic>
        <p:nvPicPr>
          <p:cNvPr id="2097160" name="Picture 2" descr="Китеп - менин жан дуйном."/>
          <p:cNvPicPr>
            <a:picLocks noChangeAspect="1" noChangeArrowheads="1"/>
          </p:cNvPicPr>
          <p:nvPr/>
        </p:nvPicPr>
        <p:blipFill>
          <a:blip xmlns:r="http://schemas.openxmlformats.org/officeDocument/2006/relationships" r:embed="rId1"/>
          <a:srcRect/>
          <a:stretch>
            <a:fillRect/>
          </a:stretch>
        </p:blipFill>
        <p:spPr bwMode="auto">
          <a:xfrm>
            <a:off x="171450" y="0"/>
            <a:ext cx="11372850" cy="6858000"/>
          </a:xfrm>
          <a:prstGeom prst="rect"/>
          <a:noFill/>
        </p:spPr>
      </p:pic>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21" name="Заголовок 1"/>
          <p:cNvSpPr>
            <a:spLocks noGrp="1"/>
          </p:cNvSpPr>
          <p:nvPr>
            <p:ph type="title"/>
          </p:nvPr>
        </p:nvSpPr>
        <p:spPr/>
        <p:txBody>
          <a:bodyPr>
            <a:normAutofit fontScale="90000"/>
          </a:bodyPr>
          <a:p>
            <a:r>
              <a:rPr dirty="0" lang="ky-KG" smtClean="0"/>
              <a:t>Китеп менин акылым китеп менин жакыным.Китептин келип чыгуу тарыхы.</a:t>
            </a:r>
            <a:endParaRPr dirty="0" lang="ru-RU"/>
          </a:p>
        </p:txBody>
      </p:sp>
      <p:sp>
        <p:nvSpPr>
          <p:cNvPr id="1048622" name="Объект 2"/>
          <p:cNvSpPr>
            <a:spLocks noGrp="1"/>
          </p:cNvSpPr>
          <p:nvPr>
            <p:ph idx="1"/>
          </p:nvPr>
        </p:nvSpPr>
        <p:spPr/>
        <p:txBody>
          <a:bodyPr>
            <a:noAutofit/>
          </a:bodyPr>
          <a:p>
            <a:r>
              <a:rPr dirty="0" sz="2000" lang="ky-KG" smtClean="0"/>
              <a:t> Эң биринчи китеп качан,кайдан пайда болгон?                                                   Китептин келип чыгуу тарыхы жөнүндө так маалымат жок.                                    Бирок Египеддеги Нил өрөөнүнүн  боюнда үч миң жыл илгери курулган храм туңгуч китеп ташка жазылган деген маалыматтар бар.                           Ташка басылып жазуу үчүн сөз өсүмдугу ,»капристун»                                   сабагын колдонушкан.  Себеби,түгөнгөнчө, алып  жүргонго  ылайыктуу болгон .Ошол жагындагы карап көрүшкөн.Гректер аны «библиос» деген сөздөн «библиотека» деген сөз келип чыккан.                                                   Мына ушул күнгө чейин  пайдаланабыз.                                                                Илгери китептерди кооздо көркөмдө  өтө кыйын болгон.1 кг  кызыл боекту  жасоо үчүн жер ортолук деңизинен 8миң  суу үлүшүн  алып чыгышкан.                                           </a:t>
            </a:r>
            <a:endParaRPr dirty="0" sz="2000" lang="ru-RU"/>
          </a:p>
        </p:txBody>
      </p:sp>
      <p:pic>
        <p:nvPicPr>
          <p:cNvPr id="2097161" name="Picture 2" descr="Китеп окуу бугунку санариптешкен мезгилде жаш муундардын арасында  популярдуулукка ээ эмес."/>
          <p:cNvPicPr>
            <a:picLocks noChangeAspect="1" noChangeArrowheads="1"/>
          </p:cNvPicPr>
          <p:nvPr/>
        </p:nvPicPr>
        <p:blipFill>
          <a:blip xmlns:r="http://schemas.openxmlformats.org/officeDocument/2006/relationships" r:embed="rId1"/>
          <a:srcRect/>
          <a:stretch>
            <a:fillRect/>
          </a:stretch>
        </p:blipFill>
        <p:spPr bwMode="auto">
          <a:xfrm>
            <a:off x="250825" y="-2367757"/>
            <a:ext cx="6096000" cy="45719"/>
          </a:xfrm>
          <a:prstGeom prst="rect"/>
          <a:noFill/>
        </p:spPr>
      </p:pic>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23" name="Заголовок 1"/>
          <p:cNvSpPr>
            <a:spLocks noGrp="1"/>
          </p:cNvSpPr>
          <p:nvPr>
            <p:ph type="title"/>
          </p:nvPr>
        </p:nvSpPr>
        <p:spPr/>
        <p:txBody>
          <a:bodyPr/>
          <a:p>
            <a:r>
              <a:rPr dirty="0" lang="ky-KG" smtClean="0"/>
              <a:t>Китеп менин жан досум.</a:t>
            </a:r>
            <a:endParaRPr dirty="0" lang="ru-RU"/>
          </a:p>
        </p:txBody>
      </p:sp>
      <p:pic>
        <p:nvPicPr>
          <p:cNvPr id="2097162" name="Picture 2" descr="Сказки для детей 4-5-6 лет. Читать онлайн лучшие сказки."/>
          <p:cNvPicPr>
            <a:picLocks noChangeAspect="1" noGrp="1" noChangeArrowheads="1"/>
          </p:cNvPicPr>
          <p:nvPr>
            <p:ph idx="1"/>
          </p:nvPr>
        </p:nvPicPr>
        <p:blipFill>
          <a:blip xmlns:r="http://schemas.openxmlformats.org/officeDocument/2006/relationships" r:embed="rId1"/>
          <a:srcRect/>
          <a:stretch>
            <a:fillRect/>
          </a:stretch>
        </p:blipFill>
        <p:spPr bwMode="auto">
          <a:xfrm>
            <a:off x="677334" y="1930400"/>
            <a:ext cx="8596668" cy="4288972"/>
          </a:xfrm>
          <a:prstGeom prst="rect"/>
          <a:noFill/>
        </p:spPr>
      </p:pic>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pic>
        <p:nvPicPr>
          <p:cNvPr id="2097163" name="Picture 2" descr="Китеп окуу бугунку санариптешкен мезгилде жаш муундардын арасында  популярдуулукка ээ эмес."/>
          <p:cNvPicPr>
            <a:picLocks noChangeAspect="1" noChangeArrowheads="1"/>
          </p:cNvPicPr>
          <p:nvPr/>
        </p:nvPicPr>
        <p:blipFill>
          <a:blip xmlns:r="http://schemas.openxmlformats.org/officeDocument/2006/relationships" r:embed="rId1"/>
          <a:srcRect/>
          <a:stretch>
            <a:fillRect/>
          </a:stretch>
        </p:blipFill>
        <p:spPr bwMode="auto">
          <a:xfrm>
            <a:off x="171450" y="0"/>
            <a:ext cx="12020550" cy="6858000"/>
          </a:xfrm>
          <a:prstGeom prst="rect"/>
          <a:noFill/>
        </p:spPr>
      </p:pic>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pic>
        <p:nvPicPr>
          <p:cNvPr id="2097164" name="Объект 3"/>
          <p:cNvPicPr>
            <a:picLocks noChangeAspect="1" noGrp="1"/>
          </p:cNvPicPr>
          <p:nvPr>
            <p:ph idx="1"/>
          </p:nvPr>
        </p:nvPicPr>
        <p:blipFill>
          <a:blip xmlns:r="http://schemas.openxmlformats.org/officeDocument/2006/relationships" r:embed="rId1"/>
          <a:stretch>
            <a:fillRect/>
          </a:stretch>
        </p:blipFill>
        <p:spPr>
          <a:xfrm rot="19653624">
            <a:off x="-9706086" y="-2623072"/>
            <a:ext cx="26006661" cy="45719"/>
          </a:xfrm>
        </p:spPr>
      </p:pic>
      <p:pic>
        <p:nvPicPr>
          <p:cNvPr id="2097165" name="Рисунок 2"/>
          <p:cNvPicPr>
            <a:picLocks noChangeAspect="1"/>
          </p:cNvPicPr>
          <p:nvPr/>
        </p:nvPicPr>
        <p:blipFill>
          <a:blip xmlns:r="http://schemas.openxmlformats.org/officeDocument/2006/relationships" r:embed="rId2"/>
          <a:stretch>
            <a:fillRect/>
          </a:stretch>
        </p:blipFill>
        <p:spPr>
          <a:xfrm>
            <a:off x="7128163" y="3190821"/>
            <a:ext cx="5063837" cy="4267201"/>
          </a:xfrm>
          <a:prstGeom prst="rect"/>
        </p:spPr>
      </p:pic>
      <p:sp>
        <p:nvSpPr>
          <p:cNvPr id="1048624" name="Заголовок 4"/>
          <p:cNvSpPr>
            <a:spLocks noGrp="1"/>
          </p:cNvSpPr>
          <p:nvPr>
            <p:ph type="title"/>
          </p:nvPr>
        </p:nvSpPr>
        <p:spPr>
          <a:xfrm>
            <a:off x="-1" y="20333"/>
            <a:ext cx="12004963" cy="6858000"/>
          </a:xfrm>
        </p:spPr>
        <p:txBody>
          <a:bodyPr/>
          <a:p>
            <a:pPr algn="ctr"/>
            <a:r>
              <a:rPr dirty="0" lang="ky-KG" smtClean="0"/>
              <a:t>                                Китеп жөнундө ыр.                     Билбегенди билгизген мээге                                     Мээге сезим киргизген.                                                            Ак булуттун үстүндө                                                  Айга жакын жургузгөн.                       К                                                         </a:t>
            </a:r>
            <a:endParaRPr dirty="0" lang="ru-RU"/>
          </a:p>
        </p:txBody>
      </p:sp>
      <p:sp>
        <p:nvSpPr>
          <p:cNvPr id="1048625" name="Прямоугольник 1"/>
          <p:cNvSpPr/>
          <p:nvPr/>
        </p:nvSpPr>
        <p:spPr>
          <a:xfrm flipV="1">
            <a:off x="3248313" y="26517599"/>
            <a:ext cx="1472912" cy="5958840"/>
          </a:xfrm>
          <a:prstGeom prst="rect"/>
        </p:spPr>
        <p:txBody>
          <a:bodyPr wrap="square">
            <a:spAutoFit/>
          </a:bodyPr>
          <a:p>
            <a:r>
              <a:rPr dirty="0" lang="ru-RU"/>
              <a:t>https://www.google.kg/url?sa=i&amp;url=https%3A%2F%2Ftyup.net%2Fpage%2Fkitep&amp;psig=AOvVaw3lQF-KDNUNkS0uUnd3wfXX&amp;ust=1639155283546000&amp;source=images&amp;cd=vfe&amp;ved=0CAwQjhxqFwoTCPis5b2X1_QCFQAAAAAdAAAAABAD</a:t>
            </a:r>
          </a:p>
        </p:txBody>
      </p:sp>
      <p:pic>
        <p:nvPicPr>
          <p:cNvPr id="2097166" name="Picture 2" descr="Китеп жонундо маалымат — tyup.net"/>
          <p:cNvPicPr>
            <a:picLocks noChangeAspect="1" noChangeArrowheads="1"/>
          </p:cNvPicPr>
          <p:nvPr/>
        </p:nvPicPr>
        <p:blipFill>
          <a:blip xmlns:r="http://schemas.openxmlformats.org/officeDocument/2006/relationships" r:embed="rId3"/>
          <a:srcRect/>
          <a:stretch>
            <a:fillRect/>
          </a:stretch>
        </p:blipFill>
        <p:spPr bwMode="auto">
          <a:xfrm>
            <a:off x="0" y="3190821"/>
            <a:ext cx="6941126" cy="4657986"/>
          </a:xfrm>
          <a:prstGeom prst="rect"/>
          <a:noFill/>
        </p:spPr>
      </p:pic>
    </p:spTree>
  </p:cSld>
  <p:clrMapOvr>
    <a:masterClrMapping/>
  </p:clrMapOvr>
  <p:timing/>
</p:sld>
</file>

<file path=ppt/theme/theme1.xml><?xml version="1.0" encoding="utf-8"?>
<a:theme xmlns:a="http://schemas.openxmlformats.org/drawingml/2006/main" name="Грань">
  <a:themeElements>
    <a:clrScheme name="Грань">
      <a:dk1>
        <a:sysClr lastClr="000000" val="windowText"/>
      </a:dk1>
      <a:lt1>
        <a:sysClr lastClr="FFFFFF" val="window"/>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theme>
</file>

<file path=ppt/theme/theme2.xml><?xml version="1.0" encoding="utf-8"?>
<a:theme xmlns:a="http://schemas.openxmlformats.org/drawingml/2006/main" name="Тема Office">
  <a:themeElements>
    <a:clrScheme name="Стандартная">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Тема: « Китеп менин жакыным».</dc:title>
  <dc:creator>Пользователь Windows</dc:creator>
  <cp:lastModifiedBy>Пользователь Windows</cp:lastModifiedBy>
  <dcterms:created xsi:type="dcterms:W3CDTF">2021-12-06T04:32:57Z</dcterms:created>
  <dcterms:modified xsi:type="dcterms:W3CDTF">2023-01-16T17:02:11Z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ec9d3ba4d706490e86cae4240d0bb716</vt:lpwstr>
  </property>
</Properties>
</file>